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AC Steelfish" charset="1" panose="00000000000000000000"/>
      <p:regular r:id="rId16"/>
    </p:embeddedFont>
    <p:embeddedFont>
      <p:font typeface="Gentlemens Script" charset="1" panose="00000500000000000000"/>
      <p:regular r:id="rId17"/>
    </p:embeddedFont>
    <p:embeddedFont>
      <p:font typeface="Rosario Bold" charset="1" panose="02000503060000020004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jpe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10.png" Type="http://schemas.openxmlformats.org/officeDocument/2006/relationships/image"/><Relationship Id="rId7" Target="../media/image11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.png" Type="http://schemas.openxmlformats.org/officeDocument/2006/relationships/image"/><Relationship Id="rId11" Target="../media/image11.svg" Type="http://schemas.openxmlformats.org/officeDocument/2006/relationships/image"/><Relationship Id="rId2" Target="../media/image13.png" Type="http://schemas.openxmlformats.org/officeDocument/2006/relationships/image"/><Relationship Id="rId3" Target="../media/image14.png" Type="http://schemas.openxmlformats.org/officeDocument/2006/relationships/image"/><Relationship Id="rId4" Target="../media/image15.svg" Type="http://schemas.openxmlformats.org/officeDocument/2006/relationships/image"/><Relationship Id="rId5" Target="../media/image16.png" Type="http://schemas.openxmlformats.org/officeDocument/2006/relationships/image"/><Relationship Id="rId6" Target="../media/image17.png" Type="http://schemas.openxmlformats.org/officeDocument/2006/relationships/image"/><Relationship Id="rId7" Target="../media/image18.png" Type="http://schemas.openxmlformats.org/officeDocument/2006/relationships/image"/><Relationship Id="rId8" Target="../media/image8.png" Type="http://schemas.openxmlformats.org/officeDocument/2006/relationships/image"/><Relationship Id="rId9" Target="../media/image9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10.png" Type="http://schemas.openxmlformats.org/officeDocument/2006/relationships/image"/><Relationship Id="rId7" Target="../media/image11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svg" Type="http://schemas.openxmlformats.org/officeDocument/2006/relationships/image"/><Relationship Id="rId4" Target="../media/image19.jpeg" Type="http://schemas.openxmlformats.org/officeDocument/2006/relationships/image"/><Relationship Id="rId5" Target="../media/image20.jpeg" Type="http://schemas.openxmlformats.org/officeDocument/2006/relationships/image"/><Relationship Id="rId6" Target="../media/image21.jpeg" Type="http://schemas.openxmlformats.org/officeDocument/2006/relationships/image"/><Relationship Id="rId7" Target="../media/image2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0.png" Type="http://schemas.openxmlformats.org/officeDocument/2006/relationships/image"/><Relationship Id="rId5" Target="../media/image11.svg" Type="http://schemas.openxmlformats.org/officeDocument/2006/relationships/image"/><Relationship Id="rId6" Target="../media/image1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.png" Type="http://schemas.openxmlformats.org/officeDocument/2006/relationships/image"/><Relationship Id="rId11" Target="../media/image11.svg" Type="http://schemas.openxmlformats.org/officeDocument/2006/relationships/image"/><Relationship Id="rId2" Target="../media/image23.png" Type="http://schemas.openxmlformats.org/officeDocument/2006/relationships/image"/><Relationship Id="rId3" Target="../media/image24.pn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25.png" Type="http://schemas.openxmlformats.org/officeDocument/2006/relationships/image"/><Relationship Id="rId7" Target="../media/image26.png" Type="http://schemas.openxmlformats.org/officeDocument/2006/relationships/image"/><Relationship Id="rId8" Target="../media/image8.png" Type="http://schemas.openxmlformats.org/officeDocument/2006/relationships/image"/><Relationship Id="rId9" Target="../media/image9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10.png" Type="http://schemas.openxmlformats.org/officeDocument/2006/relationships/image"/><Relationship Id="rId7" Target="../media/image11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svg" Type="http://schemas.openxmlformats.org/officeDocument/2006/relationships/image"/><Relationship Id="rId4" Target="../media/image27.jpeg" Type="http://schemas.openxmlformats.org/officeDocument/2006/relationships/image"/><Relationship Id="rId5" Target="../media/image28.jpeg" Type="http://schemas.openxmlformats.org/officeDocument/2006/relationships/image"/><Relationship Id="rId6" Target="../media/image29.jpeg" Type="http://schemas.openxmlformats.org/officeDocument/2006/relationships/image"/><Relationship Id="rId7" Target="../media/image30.png" Type="http://schemas.openxmlformats.org/officeDocument/2006/relationships/image"/><Relationship Id="rId8" Target="../media/image31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jpe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32.jpeg" Type="http://schemas.openxmlformats.org/officeDocument/2006/relationships/image"/><Relationship Id="rId7" Target="../media/image33.jpeg" Type="http://schemas.openxmlformats.org/officeDocument/2006/relationships/image"/><Relationship Id="rId8" Target="../media/image34.jpeg" Type="http://schemas.openxmlformats.org/officeDocument/2006/relationships/image"/><Relationship Id="rId9" Target="../media/image35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80065" y="-461512"/>
            <a:ext cx="7412723" cy="11210025"/>
            <a:chOff x="0" y="0"/>
            <a:chExt cx="1952322" cy="295243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52322" cy="2952435"/>
            </a:xfrm>
            <a:custGeom>
              <a:avLst/>
              <a:gdLst/>
              <a:ahLst/>
              <a:cxnLst/>
              <a:rect r="r" b="b" t="t" l="l"/>
              <a:pathLst>
                <a:path h="2952435" w="1952322">
                  <a:moveTo>
                    <a:pt x="0" y="0"/>
                  </a:moveTo>
                  <a:lnTo>
                    <a:pt x="1952322" y="0"/>
                  </a:lnTo>
                  <a:lnTo>
                    <a:pt x="1952322" y="2952435"/>
                  </a:lnTo>
                  <a:lnTo>
                    <a:pt x="0" y="2952435"/>
                  </a:lnTo>
                  <a:close/>
                </a:path>
              </a:pathLst>
            </a:custGeom>
            <a:solidFill>
              <a:srgbClr val="34520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952322" cy="30000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true" rot="5400000">
            <a:off x="-3063056" y="6517192"/>
            <a:ext cx="6126112" cy="3540036"/>
          </a:xfrm>
          <a:custGeom>
            <a:avLst/>
            <a:gdLst/>
            <a:ahLst/>
            <a:cxnLst/>
            <a:rect r="r" b="b" t="t" l="l"/>
            <a:pathLst>
              <a:path h="3540036" w="6126112">
                <a:moveTo>
                  <a:pt x="0" y="3540037"/>
                </a:moveTo>
                <a:lnTo>
                  <a:pt x="6126112" y="3540037"/>
                </a:lnTo>
                <a:lnTo>
                  <a:pt x="6126112" y="0"/>
                </a:lnTo>
                <a:lnTo>
                  <a:pt x="0" y="0"/>
                </a:lnTo>
                <a:lnTo>
                  <a:pt x="0" y="354003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6643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-5400000">
            <a:off x="736805" y="3253281"/>
            <a:ext cx="10724565" cy="3780438"/>
            <a:chOff x="0" y="0"/>
            <a:chExt cx="1276328" cy="44990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76328" cy="449909"/>
            </a:xfrm>
            <a:custGeom>
              <a:avLst/>
              <a:gdLst/>
              <a:ahLst/>
              <a:cxnLst/>
              <a:rect r="r" b="b" t="t" l="l"/>
              <a:pathLst>
                <a:path h="449909" w="1276328">
                  <a:moveTo>
                    <a:pt x="425673" y="19070"/>
                  </a:moveTo>
                  <a:cubicBezTo>
                    <a:pt x="490895" y="7556"/>
                    <a:pt x="565497" y="0"/>
                    <a:pt x="638508" y="0"/>
                  </a:cubicBezTo>
                  <a:cubicBezTo>
                    <a:pt x="711521" y="0"/>
                    <a:pt x="781778" y="6476"/>
                    <a:pt x="846522" y="17990"/>
                  </a:cubicBezTo>
                  <a:cubicBezTo>
                    <a:pt x="847902" y="18350"/>
                    <a:pt x="849278" y="18350"/>
                    <a:pt x="850655" y="18710"/>
                  </a:cubicBezTo>
                  <a:cubicBezTo>
                    <a:pt x="1093798" y="64765"/>
                    <a:pt x="1272884" y="186379"/>
                    <a:pt x="1276328" y="320441"/>
                  </a:cubicBezTo>
                  <a:lnTo>
                    <a:pt x="1276328" y="449909"/>
                  </a:lnTo>
                  <a:lnTo>
                    <a:pt x="0" y="449909"/>
                  </a:lnTo>
                  <a:lnTo>
                    <a:pt x="0" y="320537"/>
                  </a:lnTo>
                  <a:cubicBezTo>
                    <a:pt x="3444" y="185660"/>
                    <a:pt x="179774" y="64045"/>
                    <a:pt x="425673" y="19070"/>
                  </a:cubicBezTo>
                  <a:close/>
                </a:path>
              </a:pathLst>
            </a:custGeom>
            <a:solidFill>
              <a:srgbClr val="FFFFE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79375"/>
              <a:ext cx="1276328" cy="3705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true" rot="5400000">
            <a:off x="-3063056" y="337862"/>
            <a:ext cx="6126112" cy="3540036"/>
          </a:xfrm>
          <a:custGeom>
            <a:avLst/>
            <a:gdLst/>
            <a:ahLst/>
            <a:cxnLst/>
            <a:rect r="r" b="b" t="t" l="l"/>
            <a:pathLst>
              <a:path h="3540036" w="6126112">
                <a:moveTo>
                  <a:pt x="0" y="3540037"/>
                </a:moveTo>
                <a:lnTo>
                  <a:pt x="6126112" y="3540037"/>
                </a:lnTo>
                <a:lnTo>
                  <a:pt x="6126112" y="0"/>
                </a:lnTo>
                <a:lnTo>
                  <a:pt x="0" y="0"/>
                </a:lnTo>
                <a:lnTo>
                  <a:pt x="0" y="354003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6643" r="0" b="0"/>
            </a:stretch>
          </a:blipFill>
        </p:spPr>
      </p: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2529449" y="1646207"/>
            <a:ext cx="7806416" cy="7775922"/>
            <a:chOff x="0" y="0"/>
            <a:chExt cx="6502400" cy="6477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-23042" y="119185"/>
              <a:ext cx="6542159" cy="6244242"/>
            </a:xfrm>
            <a:custGeom>
              <a:avLst/>
              <a:gdLst/>
              <a:ahLst/>
              <a:cxnLst/>
              <a:rect r="r" b="b" t="t" l="l"/>
              <a:pathLst>
                <a:path h="6244242" w="6542159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4"/>
              <a:stretch>
                <a:fillRect l="-19874" t="-20878" r="-3055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73038" y="66269"/>
              <a:ext cx="6350000" cy="6349987"/>
            </a:xfrm>
            <a:custGeom>
              <a:avLst/>
              <a:gdLst/>
              <a:ahLst/>
              <a:cxnLst/>
              <a:rect r="r" b="b" t="t" l="l"/>
              <a:pathLst>
                <a:path h="6349987" w="6350000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FFFEF"/>
            </a:solid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1383783" y="649857"/>
            <a:ext cx="5650172" cy="8714987"/>
          </a:xfrm>
          <a:custGeom>
            <a:avLst/>
            <a:gdLst/>
            <a:ahLst/>
            <a:cxnLst/>
            <a:rect r="r" b="b" t="t" l="l"/>
            <a:pathLst>
              <a:path h="8714987" w="5650172">
                <a:moveTo>
                  <a:pt x="0" y="0"/>
                </a:moveTo>
                <a:lnTo>
                  <a:pt x="5650172" y="0"/>
                </a:lnTo>
                <a:lnTo>
                  <a:pt x="5650172" y="8714987"/>
                </a:lnTo>
                <a:lnTo>
                  <a:pt x="0" y="87149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-54629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657228">
            <a:off x="5691906" y="6431322"/>
            <a:ext cx="4697829" cy="2629949"/>
          </a:xfrm>
          <a:custGeom>
            <a:avLst/>
            <a:gdLst/>
            <a:ahLst/>
            <a:cxnLst/>
            <a:rect r="r" b="b" t="t" l="l"/>
            <a:pathLst>
              <a:path h="2629949" w="4697829">
                <a:moveTo>
                  <a:pt x="0" y="0"/>
                </a:moveTo>
                <a:lnTo>
                  <a:pt x="4697829" y="0"/>
                </a:lnTo>
                <a:lnTo>
                  <a:pt x="4697829" y="2629949"/>
                </a:lnTo>
                <a:lnTo>
                  <a:pt x="0" y="26299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81536" t="-223465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138146" y="7239866"/>
            <a:ext cx="6882460" cy="1225802"/>
          </a:xfrm>
          <a:custGeom>
            <a:avLst/>
            <a:gdLst/>
            <a:ahLst/>
            <a:cxnLst/>
            <a:rect r="r" b="b" t="t" l="l"/>
            <a:pathLst>
              <a:path h="1225802" w="6882460">
                <a:moveTo>
                  <a:pt x="6882461" y="0"/>
                </a:moveTo>
                <a:lnTo>
                  <a:pt x="0" y="0"/>
                </a:lnTo>
                <a:lnTo>
                  <a:pt x="0" y="1225802"/>
                </a:lnTo>
                <a:lnTo>
                  <a:pt x="6882461" y="1225802"/>
                </a:lnTo>
                <a:lnTo>
                  <a:pt x="6882461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584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true" flipV="false" rot="0">
            <a:off x="11596850" y="9061198"/>
            <a:ext cx="6882460" cy="1225802"/>
          </a:xfrm>
          <a:custGeom>
            <a:avLst/>
            <a:gdLst/>
            <a:ahLst/>
            <a:cxnLst/>
            <a:rect r="r" b="b" t="t" l="l"/>
            <a:pathLst>
              <a:path h="1225802" w="6882460">
                <a:moveTo>
                  <a:pt x="6882461" y="0"/>
                </a:moveTo>
                <a:lnTo>
                  <a:pt x="0" y="0"/>
                </a:lnTo>
                <a:lnTo>
                  <a:pt x="0" y="1225802"/>
                </a:lnTo>
                <a:lnTo>
                  <a:pt x="6882461" y="1225802"/>
                </a:lnTo>
                <a:lnTo>
                  <a:pt x="6882461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584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6345715" y="1123950"/>
            <a:ext cx="827860" cy="713109"/>
          </a:xfrm>
          <a:custGeom>
            <a:avLst/>
            <a:gdLst/>
            <a:ahLst/>
            <a:cxnLst/>
            <a:rect r="r" b="b" t="t" l="l"/>
            <a:pathLst>
              <a:path h="713109" w="827860">
                <a:moveTo>
                  <a:pt x="0" y="0"/>
                </a:moveTo>
                <a:lnTo>
                  <a:pt x="827860" y="0"/>
                </a:lnTo>
                <a:lnTo>
                  <a:pt x="827860" y="713109"/>
                </a:lnTo>
                <a:lnTo>
                  <a:pt x="0" y="71310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9407" t="0" r="-19158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7291130" y="1646207"/>
            <a:ext cx="1778089" cy="1613616"/>
          </a:xfrm>
          <a:custGeom>
            <a:avLst/>
            <a:gdLst/>
            <a:ahLst/>
            <a:cxnLst/>
            <a:rect r="r" b="b" t="t" l="l"/>
            <a:pathLst>
              <a:path h="1613616" w="1778089">
                <a:moveTo>
                  <a:pt x="0" y="0"/>
                </a:moveTo>
                <a:lnTo>
                  <a:pt x="1778089" y="0"/>
                </a:lnTo>
                <a:lnTo>
                  <a:pt x="1778089" y="1613616"/>
                </a:lnTo>
                <a:lnTo>
                  <a:pt x="0" y="161361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8694013" y="673973"/>
            <a:ext cx="4111853" cy="4781224"/>
          </a:xfrm>
          <a:custGeom>
            <a:avLst/>
            <a:gdLst/>
            <a:ahLst/>
            <a:cxnLst/>
            <a:rect r="r" b="b" t="t" l="l"/>
            <a:pathLst>
              <a:path h="4781224" w="4111853">
                <a:moveTo>
                  <a:pt x="0" y="0"/>
                </a:moveTo>
                <a:lnTo>
                  <a:pt x="4111852" y="0"/>
                </a:lnTo>
                <a:lnTo>
                  <a:pt x="4111852" y="4781224"/>
                </a:lnTo>
                <a:lnTo>
                  <a:pt x="0" y="478122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7291130" y="3994860"/>
            <a:ext cx="9882445" cy="1344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0919"/>
              </a:lnSpc>
              <a:spcBef>
                <a:spcPct val="0"/>
              </a:spcBef>
            </a:pPr>
            <a:r>
              <a:rPr lang="en-US" sz="7800">
                <a:solidFill>
                  <a:srgbClr val="34520D"/>
                </a:solidFill>
                <a:latin typeface="AC Steelfish"/>
                <a:ea typeface="AC Steelfish"/>
                <a:cs typeface="AC Steelfish"/>
                <a:sym typeface="AC Steelfish"/>
              </a:rPr>
              <a:t>KURSY METODYCZNE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1682575" y="1819984"/>
            <a:ext cx="5576725" cy="22320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8199"/>
              </a:lnSpc>
              <a:spcBef>
                <a:spcPct val="0"/>
              </a:spcBef>
            </a:pPr>
            <a:r>
              <a:rPr lang="en-US" sz="12999">
                <a:solidFill>
                  <a:srgbClr val="172900"/>
                </a:solidFill>
                <a:latin typeface="Gentlemens Script"/>
                <a:ea typeface="Gentlemens Script"/>
                <a:cs typeface="Gentlemens Script"/>
                <a:sym typeface="Gentlemens Script"/>
              </a:rPr>
              <a:t>Teneryfa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8438156" y="5109855"/>
            <a:ext cx="8735419" cy="2024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979"/>
              </a:lnSpc>
            </a:pPr>
            <a:r>
              <a:rPr lang="en-US" sz="5699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emotion and mind </a:t>
            </a:r>
          </a:p>
          <a:p>
            <a:pPr algn="r">
              <a:lnSpc>
                <a:spcPts val="8259"/>
              </a:lnSpc>
              <a:spcBef>
                <a:spcPct val="0"/>
              </a:spcBef>
            </a:pPr>
            <a:r>
              <a:rPr lang="en-US" sz="5899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green future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9328644" y="6724921"/>
            <a:ext cx="5279595" cy="495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199"/>
              </a:lnSpc>
              <a:spcBef>
                <a:spcPct val="0"/>
              </a:spcBef>
            </a:pPr>
            <a:r>
              <a:rPr lang="en-US" b="true" sz="2999">
                <a:solidFill>
                  <a:srgbClr val="172900"/>
                </a:solidFill>
                <a:latin typeface="Rosario Bold"/>
                <a:ea typeface="Rosario Bold"/>
                <a:cs typeface="Rosario Bold"/>
                <a:sym typeface="Rosario Bold"/>
              </a:rPr>
              <a:t>uczestniczki: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3356266" y="7363096"/>
            <a:ext cx="3817309" cy="979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979"/>
              </a:lnSpc>
              <a:spcBef>
                <a:spcPct val="0"/>
              </a:spcBef>
            </a:pPr>
            <a:r>
              <a:rPr lang="en-US" sz="5699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Martyna Cichosz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2287391" y="9307830"/>
            <a:ext cx="3817309" cy="979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979"/>
              </a:lnSpc>
              <a:spcBef>
                <a:spcPct val="0"/>
              </a:spcBef>
            </a:pPr>
            <a:r>
              <a:rPr lang="en-US" sz="5699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Klaudia Majewska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691347" y="-719065"/>
            <a:ext cx="6225380" cy="11725130"/>
            <a:chOff x="0" y="0"/>
            <a:chExt cx="1901004" cy="35804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01004" cy="3580426"/>
            </a:xfrm>
            <a:custGeom>
              <a:avLst/>
              <a:gdLst/>
              <a:ahLst/>
              <a:cxnLst/>
              <a:rect r="r" b="b" t="t" l="l"/>
              <a:pathLst>
                <a:path h="3580426" w="1901004">
                  <a:moveTo>
                    <a:pt x="0" y="0"/>
                  </a:moveTo>
                  <a:lnTo>
                    <a:pt x="1901004" y="0"/>
                  </a:lnTo>
                  <a:lnTo>
                    <a:pt x="1901004" y="3580426"/>
                  </a:lnTo>
                  <a:lnTo>
                    <a:pt x="0" y="3580426"/>
                  </a:lnTo>
                  <a:close/>
                </a:path>
              </a:pathLst>
            </a:custGeom>
            <a:solidFill>
              <a:srgbClr val="34520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901004" cy="36280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true" rot="5400000">
            <a:off x="-3063056" y="337862"/>
            <a:ext cx="6126112" cy="3540036"/>
          </a:xfrm>
          <a:custGeom>
            <a:avLst/>
            <a:gdLst/>
            <a:ahLst/>
            <a:cxnLst/>
            <a:rect r="r" b="b" t="t" l="l"/>
            <a:pathLst>
              <a:path h="3540036" w="6126112">
                <a:moveTo>
                  <a:pt x="0" y="3540037"/>
                </a:moveTo>
                <a:lnTo>
                  <a:pt x="6126112" y="3540037"/>
                </a:lnTo>
                <a:lnTo>
                  <a:pt x="6126112" y="0"/>
                </a:lnTo>
                <a:lnTo>
                  <a:pt x="0" y="0"/>
                </a:lnTo>
                <a:lnTo>
                  <a:pt x="0" y="354003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6643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true" rot="5400000">
            <a:off x="-3063056" y="6517192"/>
            <a:ext cx="6126112" cy="3540036"/>
          </a:xfrm>
          <a:custGeom>
            <a:avLst/>
            <a:gdLst/>
            <a:ahLst/>
            <a:cxnLst/>
            <a:rect r="r" b="b" t="t" l="l"/>
            <a:pathLst>
              <a:path h="3540036" w="6126112">
                <a:moveTo>
                  <a:pt x="0" y="3540037"/>
                </a:moveTo>
                <a:lnTo>
                  <a:pt x="6126112" y="3540037"/>
                </a:lnTo>
                <a:lnTo>
                  <a:pt x="6126112" y="0"/>
                </a:lnTo>
                <a:lnTo>
                  <a:pt x="0" y="0"/>
                </a:lnTo>
                <a:lnTo>
                  <a:pt x="0" y="354003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6643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35664" y="5002228"/>
            <a:ext cx="4656929" cy="3899589"/>
          </a:xfrm>
          <a:custGeom>
            <a:avLst/>
            <a:gdLst/>
            <a:ahLst/>
            <a:cxnLst/>
            <a:rect r="r" b="b" t="t" l="l"/>
            <a:pathLst>
              <a:path h="3899589" w="4656929">
                <a:moveTo>
                  <a:pt x="0" y="0"/>
                </a:moveTo>
                <a:lnTo>
                  <a:pt x="4656929" y="0"/>
                </a:lnTo>
                <a:lnTo>
                  <a:pt x="4656929" y="3899589"/>
                </a:lnTo>
                <a:lnTo>
                  <a:pt x="0" y="38995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92754" r="-61812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-5400000">
            <a:off x="-256644" y="3513195"/>
            <a:ext cx="11131109" cy="3260609"/>
            <a:chOff x="0" y="0"/>
            <a:chExt cx="1535905" cy="44990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35905" cy="449909"/>
            </a:xfrm>
            <a:custGeom>
              <a:avLst/>
              <a:gdLst/>
              <a:ahLst/>
              <a:cxnLst/>
              <a:rect r="r" b="b" t="t" l="l"/>
              <a:pathLst>
                <a:path h="449909" w="1535905">
                  <a:moveTo>
                    <a:pt x="512245" y="19070"/>
                  </a:moveTo>
                  <a:cubicBezTo>
                    <a:pt x="590733" y="7556"/>
                    <a:pt x="680506" y="0"/>
                    <a:pt x="768366" y="0"/>
                  </a:cubicBezTo>
                  <a:cubicBezTo>
                    <a:pt x="856229" y="0"/>
                    <a:pt x="940774" y="6476"/>
                    <a:pt x="1018686" y="17990"/>
                  </a:cubicBezTo>
                  <a:cubicBezTo>
                    <a:pt x="1020346" y="18350"/>
                    <a:pt x="1022003" y="18350"/>
                    <a:pt x="1023660" y="18710"/>
                  </a:cubicBezTo>
                  <a:cubicBezTo>
                    <a:pt x="1316253" y="64765"/>
                    <a:pt x="1531761" y="186379"/>
                    <a:pt x="1535905" y="320441"/>
                  </a:cubicBezTo>
                  <a:lnTo>
                    <a:pt x="1535905" y="449909"/>
                  </a:lnTo>
                  <a:lnTo>
                    <a:pt x="0" y="449909"/>
                  </a:lnTo>
                  <a:lnTo>
                    <a:pt x="0" y="320537"/>
                  </a:lnTo>
                  <a:cubicBezTo>
                    <a:pt x="4144" y="185660"/>
                    <a:pt x="216336" y="64045"/>
                    <a:pt x="512245" y="19070"/>
                  </a:cubicBezTo>
                  <a:close/>
                </a:path>
              </a:pathLst>
            </a:custGeom>
            <a:solidFill>
              <a:srgbClr val="FFFFE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79375"/>
              <a:ext cx="1535905" cy="3705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435664" y="1385183"/>
            <a:ext cx="4748302" cy="3886596"/>
          </a:xfrm>
          <a:custGeom>
            <a:avLst/>
            <a:gdLst/>
            <a:ahLst/>
            <a:cxnLst/>
            <a:rect r="r" b="b" t="t" l="l"/>
            <a:pathLst>
              <a:path h="3886596" w="4748302">
                <a:moveTo>
                  <a:pt x="0" y="0"/>
                </a:moveTo>
                <a:lnTo>
                  <a:pt x="4748302" y="0"/>
                </a:lnTo>
                <a:lnTo>
                  <a:pt x="4748302" y="3886597"/>
                </a:lnTo>
                <a:lnTo>
                  <a:pt x="0" y="38865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58698" b="-93398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5816311" y="1242308"/>
            <a:ext cx="11442989" cy="2590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1000"/>
              </a:lnSpc>
              <a:spcBef>
                <a:spcPct val="0"/>
              </a:spcBef>
            </a:pPr>
            <a:r>
              <a:rPr lang="en-US" sz="15000">
                <a:solidFill>
                  <a:srgbClr val="34520D"/>
                </a:solidFill>
                <a:latin typeface="AC Steelfish"/>
                <a:ea typeface="AC Steelfish"/>
                <a:cs typeface="AC Steelfish"/>
                <a:sym typeface="AC Steelfish"/>
              </a:rPr>
              <a:t>GREEN FUTURE </a:t>
            </a:r>
          </a:p>
        </p:txBody>
      </p:sp>
      <p:sp>
        <p:nvSpPr>
          <p:cNvPr name="AutoShape 13" id="13"/>
          <p:cNvSpPr/>
          <p:nvPr/>
        </p:nvSpPr>
        <p:spPr>
          <a:xfrm>
            <a:off x="4764196" y="3766433"/>
            <a:ext cx="14937019" cy="0"/>
          </a:xfrm>
          <a:prstGeom prst="line">
            <a:avLst/>
          </a:prstGeom>
          <a:ln cap="rnd" w="95250">
            <a:solidFill>
              <a:srgbClr val="67A516"/>
            </a:solidFill>
            <a:prstDash val="lgDash"/>
            <a:headEnd type="diamond" len="lg" w="lg"/>
            <a:tailEnd type="none" len="sm" w="sm"/>
          </a:ln>
        </p:spPr>
      </p:sp>
      <p:sp>
        <p:nvSpPr>
          <p:cNvPr name="Freeform 14" id="14"/>
          <p:cNvSpPr/>
          <p:nvPr/>
        </p:nvSpPr>
        <p:spPr>
          <a:xfrm flipH="false" flipV="false" rot="0">
            <a:off x="8254955" y="1076492"/>
            <a:ext cx="1778089" cy="1613616"/>
          </a:xfrm>
          <a:custGeom>
            <a:avLst/>
            <a:gdLst/>
            <a:ahLst/>
            <a:cxnLst/>
            <a:rect r="r" b="b" t="t" l="l"/>
            <a:pathLst>
              <a:path h="1613616" w="1778089">
                <a:moveTo>
                  <a:pt x="0" y="0"/>
                </a:moveTo>
                <a:lnTo>
                  <a:pt x="1778090" y="0"/>
                </a:lnTo>
                <a:lnTo>
                  <a:pt x="1778090" y="1613616"/>
                </a:lnTo>
                <a:lnTo>
                  <a:pt x="0" y="16136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3678606" y="4030354"/>
            <a:ext cx="4970968" cy="119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34520D"/>
                </a:solidFill>
                <a:latin typeface="AC Steelfish"/>
                <a:ea typeface="AC Steelfish"/>
                <a:cs typeface="AC Steelfish"/>
                <a:sym typeface="AC Steelfish"/>
              </a:rPr>
              <a:t>ZAŁOŻENIA KURSU: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110301" y="5176530"/>
            <a:ext cx="13950611" cy="5059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1036322" indent="-518161" lvl="1">
              <a:lnSpc>
                <a:spcPts val="6720"/>
              </a:lnSpc>
              <a:buFont typeface="Arial"/>
              <a:buChar char="•"/>
            </a:pPr>
            <a:r>
              <a:rPr lang="en-US" sz="48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Rozwój wiedzy, umiejętności i kompetencji uczestników związany ze zrównoważonym rozwojem i ekologią</a:t>
            </a:r>
          </a:p>
          <a:p>
            <a:pPr algn="just" marL="1036322" indent="-518161" lvl="1">
              <a:lnSpc>
                <a:spcPts val="6720"/>
              </a:lnSpc>
              <a:buFont typeface="Arial"/>
              <a:buChar char="•"/>
            </a:pPr>
            <a:r>
              <a:rPr lang="en-US" sz="48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Zwiększona wiedza na temat metodologii nauczania na temat zmian klimatycznych</a:t>
            </a:r>
          </a:p>
          <a:p>
            <a:pPr algn="just" marL="1036322" indent="-518161" lvl="1">
              <a:lnSpc>
                <a:spcPts val="6720"/>
              </a:lnSpc>
              <a:buFont typeface="Arial"/>
              <a:buChar char="•"/>
            </a:pPr>
            <a:r>
              <a:rPr lang="en-US" sz="48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Głębsze zrozumienie zrównoważonego rozwoju i zmian klimatycznych oraz sposobów podejścia do nich w grupie</a:t>
            </a:r>
          </a:p>
          <a:p>
            <a:pPr algn="just" marL="0" indent="0" lvl="0">
              <a:lnSpc>
                <a:spcPts val="672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73086" y="1390850"/>
            <a:ext cx="5246370" cy="5246370"/>
            <a:chOff x="0" y="0"/>
            <a:chExt cx="12700000" cy="1270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-11430" y="857250"/>
              <a:ext cx="13009880" cy="11644630"/>
            </a:xfrm>
            <a:custGeom>
              <a:avLst/>
              <a:gdLst/>
              <a:ahLst/>
              <a:cxnLst/>
              <a:rect r="r" b="b" t="t" l="l"/>
              <a:pathLst>
                <a:path h="11644630" w="13009880">
                  <a:moveTo>
                    <a:pt x="10152380" y="938530"/>
                  </a:moveTo>
                  <a:cubicBezTo>
                    <a:pt x="8962390" y="189230"/>
                    <a:pt x="8643620" y="154940"/>
                    <a:pt x="7245350" y="0"/>
                  </a:cubicBezTo>
                  <a:cubicBezTo>
                    <a:pt x="4039870" y="38100"/>
                    <a:pt x="1441450" y="1889760"/>
                    <a:pt x="435610" y="4933950"/>
                  </a:cubicBezTo>
                  <a:cubicBezTo>
                    <a:pt x="91440" y="5975350"/>
                    <a:pt x="0" y="7139940"/>
                    <a:pt x="403860" y="8159750"/>
                  </a:cubicBezTo>
                  <a:cubicBezTo>
                    <a:pt x="934720" y="9499600"/>
                    <a:pt x="2254250" y="10407650"/>
                    <a:pt x="3648710" y="10773410"/>
                  </a:cubicBezTo>
                  <a:cubicBezTo>
                    <a:pt x="5043170" y="11140440"/>
                    <a:pt x="6578600" y="11644630"/>
                    <a:pt x="8008620" y="11470640"/>
                  </a:cubicBezTo>
                  <a:cubicBezTo>
                    <a:pt x="9123680" y="11334750"/>
                    <a:pt x="10237470" y="10519410"/>
                    <a:pt x="11071860" y="9767570"/>
                  </a:cubicBezTo>
                  <a:cubicBezTo>
                    <a:pt x="11625580" y="9268460"/>
                    <a:pt x="11971020" y="8576310"/>
                    <a:pt x="12202160" y="7867650"/>
                  </a:cubicBezTo>
                  <a:cubicBezTo>
                    <a:pt x="13009880" y="5401310"/>
                    <a:pt x="12348210" y="2322830"/>
                    <a:pt x="10152380" y="938530"/>
                  </a:cubicBezTo>
                  <a:close/>
                </a:path>
              </a:pathLst>
            </a:custGeom>
            <a:blipFill>
              <a:blip r:embed="rId2"/>
              <a:stretch>
                <a:fillRect l="-11878" t="0" r="-11878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-1707570" y="-1652893"/>
            <a:ext cx="4761311" cy="4689892"/>
          </a:xfrm>
          <a:custGeom>
            <a:avLst/>
            <a:gdLst/>
            <a:ahLst/>
            <a:cxnLst/>
            <a:rect r="r" b="b" t="t" l="l"/>
            <a:pathLst>
              <a:path h="4689892" w="4761311">
                <a:moveTo>
                  <a:pt x="0" y="0"/>
                </a:moveTo>
                <a:lnTo>
                  <a:pt x="4761312" y="0"/>
                </a:lnTo>
                <a:lnTo>
                  <a:pt x="4761312" y="4689892"/>
                </a:lnTo>
                <a:lnTo>
                  <a:pt x="0" y="46898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4932745" y="4065699"/>
            <a:ext cx="6221301" cy="6221301"/>
            <a:chOff x="0" y="0"/>
            <a:chExt cx="12700000" cy="12700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-11430" y="857250"/>
              <a:ext cx="13009880" cy="11644630"/>
            </a:xfrm>
            <a:custGeom>
              <a:avLst/>
              <a:gdLst/>
              <a:ahLst/>
              <a:cxnLst/>
              <a:rect r="r" b="b" t="t" l="l"/>
              <a:pathLst>
                <a:path h="11644630" w="13009880">
                  <a:moveTo>
                    <a:pt x="10152380" y="938530"/>
                  </a:moveTo>
                  <a:cubicBezTo>
                    <a:pt x="8962390" y="189230"/>
                    <a:pt x="8643620" y="154940"/>
                    <a:pt x="7245350" y="0"/>
                  </a:cubicBezTo>
                  <a:cubicBezTo>
                    <a:pt x="4039870" y="38100"/>
                    <a:pt x="1441450" y="1889760"/>
                    <a:pt x="435610" y="4933950"/>
                  </a:cubicBezTo>
                  <a:cubicBezTo>
                    <a:pt x="91440" y="5975350"/>
                    <a:pt x="0" y="7139940"/>
                    <a:pt x="403860" y="8159750"/>
                  </a:cubicBezTo>
                  <a:cubicBezTo>
                    <a:pt x="934720" y="9499600"/>
                    <a:pt x="2254250" y="10407650"/>
                    <a:pt x="3648710" y="10773410"/>
                  </a:cubicBezTo>
                  <a:cubicBezTo>
                    <a:pt x="5043170" y="11140440"/>
                    <a:pt x="6578600" y="11644630"/>
                    <a:pt x="8008620" y="11470640"/>
                  </a:cubicBezTo>
                  <a:cubicBezTo>
                    <a:pt x="9123680" y="11334750"/>
                    <a:pt x="10237470" y="10519410"/>
                    <a:pt x="11071860" y="9767570"/>
                  </a:cubicBezTo>
                  <a:cubicBezTo>
                    <a:pt x="11625580" y="9268460"/>
                    <a:pt x="11971020" y="8576310"/>
                    <a:pt x="12202160" y="7867650"/>
                  </a:cubicBezTo>
                  <a:cubicBezTo>
                    <a:pt x="13009880" y="5401310"/>
                    <a:pt x="12348210" y="2322830"/>
                    <a:pt x="10152380" y="938530"/>
                  </a:cubicBezTo>
                  <a:close/>
                </a:path>
              </a:pathLst>
            </a:custGeom>
            <a:blipFill>
              <a:blip r:embed="rId5"/>
              <a:stretch>
                <a:fillRect l="-11878" t="0" r="-11878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1808575" y="4813908"/>
            <a:ext cx="5450725" cy="5246370"/>
            <a:chOff x="30480" y="591820"/>
            <a:chExt cx="12736830" cy="1225931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736830" cy="12259310"/>
            </a:xfrm>
            <a:custGeom>
              <a:avLst/>
              <a:gdLst/>
              <a:ahLst/>
              <a:cxnLst/>
              <a:rect r="r" b="b" t="t" l="l"/>
              <a:pathLst>
                <a:path h="12259310" w="1273683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6"/>
              <a:stretch>
                <a:fillRect l="0" t="-22396" r="0" b="-22396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6660609" y="187493"/>
            <a:ext cx="9326880" cy="4280221"/>
            <a:chOff x="-161290" y="232410"/>
            <a:chExt cx="12611100" cy="578739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2611100" cy="5787390"/>
            </a:xfrm>
            <a:custGeom>
              <a:avLst/>
              <a:gdLst/>
              <a:ahLst/>
              <a:cxnLst/>
              <a:rect r="r" b="b" t="t" l="l"/>
              <a:pathLst>
                <a:path h="5787390" w="12611100">
                  <a:moveTo>
                    <a:pt x="12551410" y="2688590"/>
                  </a:moveTo>
                  <a:cubicBezTo>
                    <a:pt x="12498070" y="2100580"/>
                    <a:pt x="12113260" y="1581150"/>
                    <a:pt x="11629389" y="1242060"/>
                  </a:cubicBezTo>
                  <a:cubicBezTo>
                    <a:pt x="11145520" y="902970"/>
                    <a:pt x="10571480" y="721360"/>
                    <a:pt x="9999980" y="575310"/>
                  </a:cubicBezTo>
                  <a:cubicBezTo>
                    <a:pt x="8357870" y="157480"/>
                    <a:pt x="6649720" y="0"/>
                    <a:pt x="4958080" y="110490"/>
                  </a:cubicBezTo>
                  <a:cubicBezTo>
                    <a:pt x="3895090" y="123190"/>
                    <a:pt x="3690620" y="267970"/>
                    <a:pt x="2651760" y="491490"/>
                  </a:cubicBezTo>
                  <a:cubicBezTo>
                    <a:pt x="2020570" y="626110"/>
                    <a:pt x="1366520" y="817880"/>
                    <a:pt x="916939" y="1280160"/>
                  </a:cubicBezTo>
                  <a:cubicBezTo>
                    <a:pt x="0" y="2223770"/>
                    <a:pt x="400050" y="3919220"/>
                    <a:pt x="1418589" y="4751070"/>
                  </a:cubicBezTo>
                  <a:cubicBezTo>
                    <a:pt x="2437130" y="5582920"/>
                    <a:pt x="3836669" y="5750560"/>
                    <a:pt x="5152389" y="5767070"/>
                  </a:cubicBezTo>
                  <a:cubicBezTo>
                    <a:pt x="6744970" y="5787390"/>
                    <a:pt x="8346439" y="5632450"/>
                    <a:pt x="9888220" y="5229860"/>
                  </a:cubicBezTo>
                  <a:cubicBezTo>
                    <a:pt x="10535920" y="5060950"/>
                    <a:pt x="11187430" y="4839970"/>
                    <a:pt x="11710670" y="4423410"/>
                  </a:cubicBezTo>
                  <a:cubicBezTo>
                    <a:pt x="12232639" y="4005580"/>
                    <a:pt x="12611099" y="3355340"/>
                    <a:pt x="12551409" y="2688590"/>
                  </a:cubicBezTo>
                  <a:close/>
                </a:path>
              </a:pathLst>
            </a:custGeom>
            <a:blipFill>
              <a:blip r:embed="rId7"/>
              <a:stretch>
                <a:fillRect l="0" t="-16580" r="0" b="-43549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646324">
            <a:off x="16149070" y="254886"/>
            <a:ext cx="1796666" cy="1547628"/>
          </a:xfrm>
          <a:custGeom>
            <a:avLst/>
            <a:gdLst/>
            <a:ahLst/>
            <a:cxnLst/>
            <a:rect r="r" b="b" t="t" l="l"/>
            <a:pathLst>
              <a:path h="1547628" w="1796666">
                <a:moveTo>
                  <a:pt x="0" y="0"/>
                </a:moveTo>
                <a:lnTo>
                  <a:pt x="1796666" y="0"/>
                </a:lnTo>
                <a:lnTo>
                  <a:pt x="1796666" y="1547628"/>
                </a:lnTo>
                <a:lnTo>
                  <a:pt x="0" y="154762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9407" t="0" r="-19158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042446">
            <a:off x="801884" y="8128293"/>
            <a:ext cx="1796666" cy="1547628"/>
          </a:xfrm>
          <a:custGeom>
            <a:avLst/>
            <a:gdLst/>
            <a:ahLst/>
            <a:cxnLst/>
            <a:rect r="r" b="b" t="t" l="l"/>
            <a:pathLst>
              <a:path h="1547628" w="1796666">
                <a:moveTo>
                  <a:pt x="0" y="0"/>
                </a:moveTo>
                <a:lnTo>
                  <a:pt x="1796666" y="0"/>
                </a:lnTo>
                <a:lnTo>
                  <a:pt x="1796666" y="1547628"/>
                </a:lnTo>
                <a:lnTo>
                  <a:pt x="0" y="154762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9407" t="0" r="-19158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030412" y="100621"/>
            <a:ext cx="1778089" cy="1613616"/>
          </a:xfrm>
          <a:custGeom>
            <a:avLst/>
            <a:gdLst/>
            <a:ahLst/>
            <a:cxnLst/>
            <a:rect r="r" b="b" t="t" l="l"/>
            <a:pathLst>
              <a:path h="1613616" w="1778089">
                <a:moveTo>
                  <a:pt x="0" y="0"/>
                </a:moveTo>
                <a:lnTo>
                  <a:pt x="1778089" y="0"/>
                </a:lnTo>
                <a:lnTo>
                  <a:pt x="1778089" y="1613616"/>
                </a:lnTo>
                <a:lnTo>
                  <a:pt x="0" y="161361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509911" y="8673384"/>
            <a:ext cx="1778089" cy="1613616"/>
          </a:xfrm>
          <a:custGeom>
            <a:avLst/>
            <a:gdLst/>
            <a:ahLst/>
            <a:cxnLst/>
            <a:rect r="r" b="b" t="t" l="l"/>
            <a:pathLst>
              <a:path h="1613616" w="1778089">
                <a:moveTo>
                  <a:pt x="0" y="0"/>
                </a:moveTo>
                <a:lnTo>
                  <a:pt x="1778089" y="0"/>
                </a:lnTo>
                <a:lnTo>
                  <a:pt x="1778089" y="1613616"/>
                </a:lnTo>
                <a:lnTo>
                  <a:pt x="0" y="161361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691347" y="-719065"/>
            <a:ext cx="6225380" cy="11725130"/>
            <a:chOff x="0" y="0"/>
            <a:chExt cx="1901004" cy="35804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01004" cy="3580426"/>
            </a:xfrm>
            <a:custGeom>
              <a:avLst/>
              <a:gdLst/>
              <a:ahLst/>
              <a:cxnLst/>
              <a:rect r="r" b="b" t="t" l="l"/>
              <a:pathLst>
                <a:path h="3580426" w="1901004">
                  <a:moveTo>
                    <a:pt x="0" y="0"/>
                  </a:moveTo>
                  <a:lnTo>
                    <a:pt x="1901004" y="0"/>
                  </a:lnTo>
                  <a:lnTo>
                    <a:pt x="1901004" y="3580426"/>
                  </a:lnTo>
                  <a:lnTo>
                    <a:pt x="0" y="3580426"/>
                  </a:lnTo>
                  <a:close/>
                </a:path>
              </a:pathLst>
            </a:custGeom>
            <a:solidFill>
              <a:srgbClr val="34520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901004" cy="36280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true" rot="5400000">
            <a:off x="-3063056" y="337862"/>
            <a:ext cx="6126112" cy="3540036"/>
          </a:xfrm>
          <a:custGeom>
            <a:avLst/>
            <a:gdLst/>
            <a:ahLst/>
            <a:cxnLst/>
            <a:rect r="r" b="b" t="t" l="l"/>
            <a:pathLst>
              <a:path h="3540036" w="6126112">
                <a:moveTo>
                  <a:pt x="0" y="3540037"/>
                </a:moveTo>
                <a:lnTo>
                  <a:pt x="6126112" y="3540037"/>
                </a:lnTo>
                <a:lnTo>
                  <a:pt x="6126112" y="0"/>
                </a:lnTo>
                <a:lnTo>
                  <a:pt x="0" y="0"/>
                </a:lnTo>
                <a:lnTo>
                  <a:pt x="0" y="354003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6643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true" rot="5400000">
            <a:off x="-3063056" y="6517192"/>
            <a:ext cx="6126112" cy="3540036"/>
          </a:xfrm>
          <a:custGeom>
            <a:avLst/>
            <a:gdLst/>
            <a:ahLst/>
            <a:cxnLst/>
            <a:rect r="r" b="b" t="t" l="l"/>
            <a:pathLst>
              <a:path h="3540036" w="6126112">
                <a:moveTo>
                  <a:pt x="0" y="3540037"/>
                </a:moveTo>
                <a:lnTo>
                  <a:pt x="6126112" y="3540037"/>
                </a:lnTo>
                <a:lnTo>
                  <a:pt x="6126112" y="0"/>
                </a:lnTo>
                <a:lnTo>
                  <a:pt x="0" y="0"/>
                </a:lnTo>
                <a:lnTo>
                  <a:pt x="0" y="354003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6643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35664" y="5002228"/>
            <a:ext cx="4656929" cy="3899589"/>
          </a:xfrm>
          <a:custGeom>
            <a:avLst/>
            <a:gdLst/>
            <a:ahLst/>
            <a:cxnLst/>
            <a:rect r="r" b="b" t="t" l="l"/>
            <a:pathLst>
              <a:path h="3899589" w="4656929">
                <a:moveTo>
                  <a:pt x="0" y="0"/>
                </a:moveTo>
                <a:lnTo>
                  <a:pt x="4656929" y="0"/>
                </a:lnTo>
                <a:lnTo>
                  <a:pt x="4656929" y="3899589"/>
                </a:lnTo>
                <a:lnTo>
                  <a:pt x="0" y="38995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92754" r="-61812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-5400000">
            <a:off x="-256644" y="3513195"/>
            <a:ext cx="11131109" cy="3260609"/>
            <a:chOff x="0" y="0"/>
            <a:chExt cx="1535905" cy="44990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35905" cy="449909"/>
            </a:xfrm>
            <a:custGeom>
              <a:avLst/>
              <a:gdLst/>
              <a:ahLst/>
              <a:cxnLst/>
              <a:rect r="r" b="b" t="t" l="l"/>
              <a:pathLst>
                <a:path h="449909" w="1535905">
                  <a:moveTo>
                    <a:pt x="512245" y="19070"/>
                  </a:moveTo>
                  <a:cubicBezTo>
                    <a:pt x="590733" y="7556"/>
                    <a:pt x="680506" y="0"/>
                    <a:pt x="768366" y="0"/>
                  </a:cubicBezTo>
                  <a:cubicBezTo>
                    <a:pt x="856229" y="0"/>
                    <a:pt x="940774" y="6476"/>
                    <a:pt x="1018686" y="17990"/>
                  </a:cubicBezTo>
                  <a:cubicBezTo>
                    <a:pt x="1020346" y="18350"/>
                    <a:pt x="1022003" y="18350"/>
                    <a:pt x="1023660" y="18710"/>
                  </a:cubicBezTo>
                  <a:cubicBezTo>
                    <a:pt x="1316253" y="64765"/>
                    <a:pt x="1531761" y="186379"/>
                    <a:pt x="1535905" y="320441"/>
                  </a:cubicBezTo>
                  <a:lnTo>
                    <a:pt x="1535905" y="449909"/>
                  </a:lnTo>
                  <a:lnTo>
                    <a:pt x="0" y="449909"/>
                  </a:lnTo>
                  <a:lnTo>
                    <a:pt x="0" y="320537"/>
                  </a:lnTo>
                  <a:cubicBezTo>
                    <a:pt x="4144" y="185660"/>
                    <a:pt x="216336" y="64045"/>
                    <a:pt x="512245" y="19070"/>
                  </a:cubicBezTo>
                  <a:close/>
                </a:path>
              </a:pathLst>
            </a:custGeom>
            <a:solidFill>
              <a:srgbClr val="FFFFE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79375"/>
              <a:ext cx="1535905" cy="3705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435664" y="1385183"/>
            <a:ext cx="4748302" cy="3886596"/>
          </a:xfrm>
          <a:custGeom>
            <a:avLst/>
            <a:gdLst/>
            <a:ahLst/>
            <a:cxnLst/>
            <a:rect r="r" b="b" t="t" l="l"/>
            <a:pathLst>
              <a:path h="3886596" w="4748302">
                <a:moveTo>
                  <a:pt x="0" y="0"/>
                </a:moveTo>
                <a:lnTo>
                  <a:pt x="4748302" y="0"/>
                </a:lnTo>
                <a:lnTo>
                  <a:pt x="4748302" y="3886597"/>
                </a:lnTo>
                <a:lnTo>
                  <a:pt x="0" y="38865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58698" b="-93398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4911912" y="1594752"/>
            <a:ext cx="13148999" cy="2076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01"/>
              </a:lnSpc>
              <a:spcBef>
                <a:spcPct val="0"/>
              </a:spcBef>
            </a:pPr>
            <a:r>
              <a:rPr lang="en-US" sz="12000">
                <a:solidFill>
                  <a:srgbClr val="34520D"/>
                </a:solidFill>
                <a:latin typeface="AC Steelfish"/>
                <a:ea typeface="AC Steelfish"/>
                <a:cs typeface="AC Steelfish"/>
                <a:sym typeface="AC Steelfish"/>
              </a:rPr>
              <a:t>DZIAŁANIA WDROŻONE PO KURSIE</a:t>
            </a:r>
          </a:p>
        </p:txBody>
      </p:sp>
      <p:sp>
        <p:nvSpPr>
          <p:cNvPr name="AutoShape 13" id="13"/>
          <p:cNvSpPr/>
          <p:nvPr/>
        </p:nvSpPr>
        <p:spPr>
          <a:xfrm>
            <a:off x="4764196" y="3766433"/>
            <a:ext cx="14937019" cy="0"/>
          </a:xfrm>
          <a:prstGeom prst="line">
            <a:avLst/>
          </a:prstGeom>
          <a:ln cap="rnd" w="95250">
            <a:solidFill>
              <a:srgbClr val="67A516"/>
            </a:solidFill>
            <a:prstDash val="lgDash"/>
            <a:headEnd type="diamond" len="lg" w="lg"/>
            <a:tailEnd type="none" len="sm" w="sm"/>
          </a:ln>
        </p:spPr>
      </p:sp>
      <p:sp>
        <p:nvSpPr>
          <p:cNvPr name="Freeform 14" id="14"/>
          <p:cNvSpPr/>
          <p:nvPr/>
        </p:nvSpPr>
        <p:spPr>
          <a:xfrm flipH="false" flipV="false" rot="0">
            <a:off x="5534034" y="0"/>
            <a:ext cx="1778089" cy="1613616"/>
          </a:xfrm>
          <a:custGeom>
            <a:avLst/>
            <a:gdLst/>
            <a:ahLst/>
            <a:cxnLst/>
            <a:rect r="r" b="b" t="t" l="l"/>
            <a:pathLst>
              <a:path h="1613616" w="1778089">
                <a:moveTo>
                  <a:pt x="0" y="0"/>
                </a:moveTo>
                <a:lnTo>
                  <a:pt x="1778089" y="0"/>
                </a:lnTo>
                <a:lnTo>
                  <a:pt x="1778089" y="1613616"/>
                </a:lnTo>
                <a:lnTo>
                  <a:pt x="0" y="16136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4356084" y="3575933"/>
            <a:ext cx="13704828" cy="8320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221"/>
              </a:lnSpc>
            </a:pPr>
          </a:p>
          <a:p>
            <a:pPr algn="just" marL="1070264" indent="-535132" lvl="1">
              <a:lnSpc>
                <a:spcPts val="6940"/>
              </a:lnSpc>
              <a:buFont typeface="Arial"/>
              <a:buChar char="•"/>
            </a:pPr>
            <a:r>
              <a:rPr lang="en-US" sz="4957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stworzenie i realizacja programu własnego “Play with English” wzbogaconego o treści dotyczące ekologii i zrównoważonego rozwoju, z wykorzystaniem metod aktywizujących poznanych podczas kursu</a:t>
            </a:r>
          </a:p>
          <a:p>
            <a:pPr algn="just" marL="1088983" indent="-544491" lvl="1">
              <a:lnSpc>
                <a:spcPts val="7061"/>
              </a:lnSpc>
              <a:buFont typeface="Arial"/>
              <a:buChar char="•"/>
            </a:pPr>
            <a:r>
              <a:rPr lang="en-US" sz="5043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realizacja cyklu zajęć dotyczących zrównoważonego rozwoju i ekologii -ekoMaluszki</a:t>
            </a:r>
          </a:p>
          <a:p>
            <a:pPr algn="just">
              <a:lnSpc>
                <a:spcPts val="6501"/>
              </a:lnSpc>
            </a:pPr>
          </a:p>
          <a:p>
            <a:pPr algn="just" marL="0" indent="0" lvl="0">
              <a:lnSpc>
                <a:spcPts val="6221"/>
              </a:lnSpc>
              <a:spcBef>
                <a:spcPct val="0"/>
              </a:spcBef>
            </a:pPr>
          </a:p>
          <a:p>
            <a:pPr algn="just" marL="0" indent="0" lvl="0">
              <a:lnSpc>
                <a:spcPts val="6332"/>
              </a:lnSpc>
              <a:spcBef>
                <a:spcPct val="0"/>
              </a:spcBef>
            </a:pPr>
          </a:p>
          <a:p>
            <a:pPr algn="just" marL="0" indent="0" lvl="0">
              <a:lnSpc>
                <a:spcPts val="5777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707570" y="-1652893"/>
            <a:ext cx="4761311" cy="4689892"/>
          </a:xfrm>
          <a:custGeom>
            <a:avLst/>
            <a:gdLst/>
            <a:ahLst/>
            <a:cxnLst/>
            <a:rect r="r" b="b" t="t" l="l"/>
            <a:pathLst>
              <a:path h="4689892" w="4761311">
                <a:moveTo>
                  <a:pt x="0" y="0"/>
                </a:moveTo>
                <a:lnTo>
                  <a:pt x="4761312" y="0"/>
                </a:lnTo>
                <a:lnTo>
                  <a:pt x="4761312" y="4689892"/>
                </a:lnTo>
                <a:lnTo>
                  <a:pt x="0" y="46898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71299" y="692053"/>
            <a:ext cx="5450725" cy="5246370"/>
            <a:chOff x="30480" y="591820"/>
            <a:chExt cx="12736830" cy="1225931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2736830" cy="12259310"/>
            </a:xfrm>
            <a:custGeom>
              <a:avLst/>
              <a:gdLst/>
              <a:ahLst/>
              <a:cxnLst/>
              <a:rect r="r" b="b" t="t" l="l"/>
              <a:pathLst>
                <a:path h="12259310" w="1273683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4"/>
              <a:stretch>
                <a:fillRect l="243" t="-17261" r="-243" b="-2753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5383092" y="5143500"/>
            <a:ext cx="5343848" cy="5143500"/>
            <a:chOff x="30480" y="591820"/>
            <a:chExt cx="12736830" cy="122593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736830" cy="12259310"/>
            </a:xfrm>
            <a:custGeom>
              <a:avLst/>
              <a:gdLst/>
              <a:ahLst/>
              <a:cxnLst/>
              <a:rect r="r" b="b" t="t" l="l"/>
              <a:pathLst>
                <a:path h="12259310" w="1273683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5"/>
              <a:stretch>
                <a:fillRect l="0" t="-2361" r="-243" b="-42541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2380340" y="5040630"/>
            <a:ext cx="5246370" cy="5246370"/>
            <a:chOff x="0" y="0"/>
            <a:chExt cx="12700000" cy="127000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-11430" y="857250"/>
              <a:ext cx="13009880" cy="11644630"/>
            </a:xfrm>
            <a:custGeom>
              <a:avLst/>
              <a:gdLst/>
              <a:ahLst/>
              <a:cxnLst/>
              <a:rect r="r" b="b" t="t" l="l"/>
              <a:pathLst>
                <a:path h="11644630" w="13009880">
                  <a:moveTo>
                    <a:pt x="10152380" y="938530"/>
                  </a:moveTo>
                  <a:cubicBezTo>
                    <a:pt x="8962390" y="189230"/>
                    <a:pt x="8643620" y="154940"/>
                    <a:pt x="7245350" y="0"/>
                  </a:cubicBezTo>
                  <a:cubicBezTo>
                    <a:pt x="4039870" y="38100"/>
                    <a:pt x="1441450" y="1889760"/>
                    <a:pt x="435610" y="4933950"/>
                  </a:cubicBezTo>
                  <a:cubicBezTo>
                    <a:pt x="91440" y="5975350"/>
                    <a:pt x="0" y="7139940"/>
                    <a:pt x="403860" y="8159750"/>
                  </a:cubicBezTo>
                  <a:cubicBezTo>
                    <a:pt x="934720" y="9499600"/>
                    <a:pt x="2254250" y="10407650"/>
                    <a:pt x="3648710" y="10773410"/>
                  </a:cubicBezTo>
                  <a:cubicBezTo>
                    <a:pt x="5043170" y="11140440"/>
                    <a:pt x="6578600" y="11644630"/>
                    <a:pt x="8008620" y="11470640"/>
                  </a:cubicBezTo>
                  <a:cubicBezTo>
                    <a:pt x="9123680" y="11334750"/>
                    <a:pt x="10237470" y="10519410"/>
                    <a:pt x="11071860" y="9767570"/>
                  </a:cubicBezTo>
                  <a:cubicBezTo>
                    <a:pt x="11625580" y="9268460"/>
                    <a:pt x="11971020" y="8576310"/>
                    <a:pt x="12202160" y="7867650"/>
                  </a:cubicBezTo>
                  <a:cubicBezTo>
                    <a:pt x="13009880" y="5401310"/>
                    <a:pt x="12348210" y="2322830"/>
                    <a:pt x="10152380" y="938530"/>
                  </a:cubicBezTo>
                  <a:close/>
                </a:path>
              </a:pathLst>
            </a:custGeom>
            <a:blipFill>
              <a:blip r:embed="rId6"/>
              <a:stretch>
                <a:fillRect l="0" t="-21825" r="0" b="-21825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9144000" y="-180080"/>
            <a:ext cx="5859525" cy="5859525"/>
            <a:chOff x="0" y="0"/>
            <a:chExt cx="12700000" cy="127000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-11430" y="857250"/>
              <a:ext cx="13009880" cy="11644630"/>
            </a:xfrm>
            <a:custGeom>
              <a:avLst/>
              <a:gdLst/>
              <a:ahLst/>
              <a:cxnLst/>
              <a:rect r="r" b="b" t="t" l="l"/>
              <a:pathLst>
                <a:path h="11644630" w="13009880">
                  <a:moveTo>
                    <a:pt x="10152380" y="938530"/>
                  </a:moveTo>
                  <a:cubicBezTo>
                    <a:pt x="8962390" y="189230"/>
                    <a:pt x="8643620" y="154940"/>
                    <a:pt x="7245350" y="0"/>
                  </a:cubicBezTo>
                  <a:cubicBezTo>
                    <a:pt x="4039870" y="38100"/>
                    <a:pt x="1441450" y="1889760"/>
                    <a:pt x="435610" y="4933950"/>
                  </a:cubicBezTo>
                  <a:cubicBezTo>
                    <a:pt x="91440" y="5975350"/>
                    <a:pt x="0" y="7139940"/>
                    <a:pt x="403860" y="8159750"/>
                  </a:cubicBezTo>
                  <a:cubicBezTo>
                    <a:pt x="934720" y="9499600"/>
                    <a:pt x="2254250" y="10407650"/>
                    <a:pt x="3648710" y="10773410"/>
                  </a:cubicBezTo>
                  <a:cubicBezTo>
                    <a:pt x="5043170" y="11140440"/>
                    <a:pt x="6578600" y="11644630"/>
                    <a:pt x="8008620" y="11470640"/>
                  </a:cubicBezTo>
                  <a:cubicBezTo>
                    <a:pt x="9123680" y="11334750"/>
                    <a:pt x="10237470" y="10519410"/>
                    <a:pt x="11071860" y="9767570"/>
                  </a:cubicBezTo>
                  <a:cubicBezTo>
                    <a:pt x="11625580" y="9268460"/>
                    <a:pt x="11971020" y="8576310"/>
                    <a:pt x="12202160" y="7867650"/>
                  </a:cubicBezTo>
                  <a:cubicBezTo>
                    <a:pt x="13009880" y="5401310"/>
                    <a:pt x="12348210" y="2322830"/>
                    <a:pt x="10152380" y="938530"/>
                  </a:cubicBezTo>
                  <a:close/>
                </a:path>
              </a:pathLst>
            </a:custGeom>
            <a:blipFill>
              <a:blip r:embed="rId7"/>
              <a:stretch>
                <a:fillRect l="-3728" t="-70807" r="-12793" b="-101365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691347" y="-719065"/>
            <a:ext cx="6225380" cy="11725130"/>
            <a:chOff x="0" y="0"/>
            <a:chExt cx="1901004" cy="35804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01004" cy="3580426"/>
            </a:xfrm>
            <a:custGeom>
              <a:avLst/>
              <a:gdLst/>
              <a:ahLst/>
              <a:cxnLst/>
              <a:rect r="r" b="b" t="t" l="l"/>
              <a:pathLst>
                <a:path h="3580426" w="1901004">
                  <a:moveTo>
                    <a:pt x="0" y="0"/>
                  </a:moveTo>
                  <a:lnTo>
                    <a:pt x="1901004" y="0"/>
                  </a:lnTo>
                  <a:lnTo>
                    <a:pt x="1901004" y="3580426"/>
                  </a:lnTo>
                  <a:lnTo>
                    <a:pt x="0" y="3580426"/>
                  </a:lnTo>
                  <a:close/>
                </a:path>
              </a:pathLst>
            </a:custGeom>
            <a:solidFill>
              <a:srgbClr val="34520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901004" cy="36280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true" rot="5400000">
            <a:off x="-3403688" y="421973"/>
            <a:ext cx="6126112" cy="3540036"/>
          </a:xfrm>
          <a:custGeom>
            <a:avLst/>
            <a:gdLst/>
            <a:ahLst/>
            <a:cxnLst/>
            <a:rect r="r" b="b" t="t" l="l"/>
            <a:pathLst>
              <a:path h="3540036" w="6126112">
                <a:moveTo>
                  <a:pt x="0" y="3540036"/>
                </a:moveTo>
                <a:lnTo>
                  <a:pt x="6126111" y="3540036"/>
                </a:lnTo>
                <a:lnTo>
                  <a:pt x="6126111" y="0"/>
                </a:lnTo>
                <a:lnTo>
                  <a:pt x="0" y="0"/>
                </a:lnTo>
                <a:lnTo>
                  <a:pt x="0" y="3540036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6643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true" rot="5400000">
            <a:off x="-3403688" y="6517192"/>
            <a:ext cx="6126112" cy="3540036"/>
          </a:xfrm>
          <a:custGeom>
            <a:avLst/>
            <a:gdLst/>
            <a:ahLst/>
            <a:cxnLst/>
            <a:rect r="r" b="b" t="t" l="l"/>
            <a:pathLst>
              <a:path h="3540036" w="6126112">
                <a:moveTo>
                  <a:pt x="0" y="3540037"/>
                </a:moveTo>
                <a:lnTo>
                  <a:pt x="6126111" y="3540037"/>
                </a:lnTo>
                <a:lnTo>
                  <a:pt x="6126111" y="0"/>
                </a:lnTo>
                <a:lnTo>
                  <a:pt x="0" y="0"/>
                </a:lnTo>
                <a:lnTo>
                  <a:pt x="0" y="354003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6643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-5400000">
            <a:off x="-256644" y="3513195"/>
            <a:ext cx="11131109" cy="3260609"/>
            <a:chOff x="0" y="0"/>
            <a:chExt cx="1535905" cy="44990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35905" cy="449909"/>
            </a:xfrm>
            <a:custGeom>
              <a:avLst/>
              <a:gdLst/>
              <a:ahLst/>
              <a:cxnLst/>
              <a:rect r="r" b="b" t="t" l="l"/>
              <a:pathLst>
                <a:path h="449909" w="1535905">
                  <a:moveTo>
                    <a:pt x="512245" y="19070"/>
                  </a:moveTo>
                  <a:cubicBezTo>
                    <a:pt x="590733" y="7556"/>
                    <a:pt x="680506" y="0"/>
                    <a:pt x="768366" y="0"/>
                  </a:cubicBezTo>
                  <a:cubicBezTo>
                    <a:pt x="856229" y="0"/>
                    <a:pt x="940774" y="6476"/>
                    <a:pt x="1018686" y="17990"/>
                  </a:cubicBezTo>
                  <a:cubicBezTo>
                    <a:pt x="1020346" y="18350"/>
                    <a:pt x="1022003" y="18350"/>
                    <a:pt x="1023660" y="18710"/>
                  </a:cubicBezTo>
                  <a:cubicBezTo>
                    <a:pt x="1316253" y="64765"/>
                    <a:pt x="1531761" y="186379"/>
                    <a:pt x="1535905" y="320441"/>
                  </a:cubicBezTo>
                  <a:lnTo>
                    <a:pt x="1535905" y="449909"/>
                  </a:lnTo>
                  <a:lnTo>
                    <a:pt x="0" y="449909"/>
                  </a:lnTo>
                  <a:lnTo>
                    <a:pt x="0" y="320537"/>
                  </a:lnTo>
                  <a:cubicBezTo>
                    <a:pt x="4144" y="185660"/>
                    <a:pt x="216336" y="64045"/>
                    <a:pt x="512245" y="19070"/>
                  </a:cubicBezTo>
                  <a:close/>
                </a:path>
              </a:pathLst>
            </a:custGeom>
            <a:solidFill>
              <a:srgbClr val="FFFFE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79375"/>
              <a:ext cx="1535905" cy="3705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5816311" y="1099433"/>
            <a:ext cx="11442989" cy="25387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0720"/>
              </a:lnSpc>
              <a:spcBef>
                <a:spcPct val="0"/>
              </a:spcBef>
            </a:pPr>
            <a:r>
              <a:rPr lang="en-US" sz="14800">
                <a:solidFill>
                  <a:srgbClr val="34520D"/>
                </a:solidFill>
                <a:latin typeface="AC Steelfish"/>
                <a:ea typeface="AC Steelfish"/>
                <a:cs typeface="AC Steelfish"/>
                <a:sym typeface="AC Steelfish"/>
              </a:rPr>
              <a:t>EMOTION AND MIND</a:t>
            </a:r>
          </a:p>
        </p:txBody>
      </p:sp>
      <p:sp>
        <p:nvSpPr>
          <p:cNvPr name="AutoShape 11" id="11"/>
          <p:cNvSpPr/>
          <p:nvPr/>
        </p:nvSpPr>
        <p:spPr>
          <a:xfrm>
            <a:off x="4764196" y="3406272"/>
            <a:ext cx="14937019" cy="0"/>
          </a:xfrm>
          <a:prstGeom prst="line">
            <a:avLst/>
          </a:prstGeom>
          <a:ln cap="rnd" w="95250">
            <a:solidFill>
              <a:srgbClr val="67A516"/>
            </a:solidFill>
            <a:prstDash val="lgDash"/>
            <a:headEnd type="diamond" len="lg" w="lg"/>
            <a:tailEnd type="none" len="sm" w="sm"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5706740" y="278182"/>
            <a:ext cx="1778089" cy="1613616"/>
          </a:xfrm>
          <a:custGeom>
            <a:avLst/>
            <a:gdLst/>
            <a:ahLst/>
            <a:cxnLst/>
            <a:rect r="r" b="b" t="t" l="l"/>
            <a:pathLst>
              <a:path h="1613616" w="1778089">
                <a:moveTo>
                  <a:pt x="0" y="0"/>
                </a:moveTo>
                <a:lnTo>
                  <a:pt x="1778089" y="0"/>
                </a:lnTo>
                <a:lnTo>
                  <a:pt x="1778089" y="1613615"/>
                </a:lnTo>
                <a:lnTo>
                  <a:pt x="0" y="16136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4110301" y="3715869"/>
            <a:ext cx="4970968" cy="1153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9380"/>
              </a:lnSpc>
              <a:spcBef>
                <a:spcPct val="0"/>
              </a:spcBef>
            </a:pPr>
            <a:r>
              <a:rPr lang="en-US" sz="6700">
                <a:solidFill>
                  <a:srgbClr val="34520D"/>
                </a:solidFill>
                <a:latin typeface="AC Steelfish"/>
                <a:ea typeface="AC Steelfish"/>
                <a:cs typeface="AC Steelfish"/>
                <a:sym typeface="AC Steelfish"/>
              </a:rPr>
              <a:t>ZAŁOŻENIA KURSU: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110301" y="4826880"/>
            <a:ext cx="13950611" cy="6179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928371" indent="-464186" lvl="1">
              <a:lnSpc>
                <a:spcPts val="6020"/>
              </a:lnSpc>
              <a:buFont typeface="Arial"/>
              <a:buChar char="•"/>
            </a:pPr>
            <a:r>
              <a:rPr lang="en-US" sz="4300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Rozwój wiedzy i umiejętności dotyczących </a:t>
            </a:r>
            <a:r>
              <a:rPr lang="en-US" sz="43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reg</a:t>
            </a:r>
            <a:r>
              <a:rPr lang="en-US" sz="43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u</a:t>
            </a:r>
            <a:r>
              <a:rPr lang="en-US" sz="43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lowania </a:t>
            </a:r>
            <a:r>
              <a:rPr lang="en-US" sz="43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e</a:t>
            </a:r>
            <a:r>
              <a:rPr lang="en-US" sz="43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m</a:t>
            </a:r>
            <a:r>
              <a:rPr lang="en-US" sz="43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oc</a:t>
            </a:r>
            <a:r>
              <a:rPr lang="en-US" sz="43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je </a:t>
            </a:r>
            <a:r>
              <a:rPr lang="en-US" sz="43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i </a:t>
            </a:r>
            <a:r>
              <a:rPr lang="en-US" sz="43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myśl</a:t>
            </a:r>
            <a:r>
              <a:rPr lang="en-US" sz="43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i- własnych oraz swoich podopiecznych</a:t>
            </a:r>
          </a:p>
          <a:p>
            <a:pPr algn="just" marL="928371" indent="-464186" lvl="1">
              <a:lnSpc>
                <a:spcPts val="6020"/>
              </a:lnSpc>
              <a:buFont typeface="Arial"/>
              <a:buChar char="•"/>
            </a:pPr>
            <a:r>
              <a:rPr lang="en-US" sz="43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Poznanie</a:t>
            </a:r>
            <a:r>
              <a:rPr lang="en-US" sz="43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 t</a:t>
            </a:r>
            <a:r>
              <a:rPr lang="en-US" sz="43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e</a:t>
            </a:r>
            <a:r>
              <a:rPr lang="en-US" sz="43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c</a:t>
            </a:r>
            <a:r>
              <a:rPr lang="en-US" sz="43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h</a:t>
            </a:r>
            <a:r>
              <a:rPr lang="en-US" sz="43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ni</a:t>
            </a:r>
            <a:r>
              <a:rPr lang="en-US" sz="43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k</a:t>
            </a:r>
            <a:r>
              <a:rPr lang="en-US" sz="43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 </a:t>
            </a:r>
            <a:r>
              <a:rPr lang="en-US" sz="43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sku</a:t>
            </a:r>
            <a:r>
              <a:rPr lang="en-US" sz="43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t</a:t>
            </a:r>
            <a:r>
              <a:rPr lang="en-US" sz="43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e</a:t>
            </a:r>
            <a:r>
              <a:rPr lang="en-US" sz="43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cz</a:t>
            </a:r>
            <a:r>
              <a:rPr lang="en-US" sz="43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n</a:t>
            </a:r>
            <a:r>
              <a:rPr lang="en-US" sz="43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ego </a:t>
            </a:r>
            <a:r>
              <a:rPr lang="en-US" sz="43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rad</a:t>
            </a:r>
            <a:r>
              <a:rPr lang="en-US" sz="43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z</a:t>
            </a:r>
            <a:r>
              <a:rPr lang="en-US" sz="43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en</a:t>
            </a:r>
            <a:r>
              <a:rPr lang="en-US" sz="43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ia </a:t>
            </a:r>
            <a:r>
              <a:rPr lang="en-US" sz="43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sob</a:t>
            </a:r>
            <a:r>
              <a:rPr lang="en-US" sz="43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i</a:t>
            </a:r>
            <a:r>
              <a:rPr lang="en-US" sz="43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e w </a:t>
            </a:r>
            <a:r>
              <a:rPr lang="en-US" sz="43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t</a:t>
            </a:r>
            <a:r>
              <a:rPr lang="en-US" sz="43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rudn</a:t>
            </a:r>
            <a:r>
              <a:rPr lang="en-US" sz="43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yc</a:t>
            </a:r>
            <a:r>
              <a:rPr lang="en-US" sz="43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h s</a:t>
            </a:r>
            <a:r>
              <a:rPr lang="en-US" sz="43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y</a:t>
            </a:r>
            <a:r>
              <a:rPr lang="en-US" sz="43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tuacja</a:t>
            </a:r>
            <a:r>
              <a:rPr lang="en-US" sz="43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ch</a:t>
            </a:r>
          </a:p>
          <a:p>
            <a:pPr algn="just" marL="928371" indent="-464186" lvl="1">
              <a:lnSpc>
                <a:spcPts val="6020"/>
              </a:lnSpc>
              <a:buFont typeface="Arial"/>
              <a:buChar char="•"/>
            </a:pPr>
            <a:r>
              <a:rPr lang="en-US" sz="43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Wzmocnienie umiejętności komunikacyjnych i usprawnienie procesu budowania relacji pomiędzy uczniami i nauczycielami</a:t>
            </a:r>
          </a:p>
          <a:p>
            <a:pPr algn="just" marL="928371" indent="-464186" lvl="1">
              <a:lnSpc>
                <a:spcPts val="6020"/>
              </a:lnSpc>
              <a:buFont typeface="Arial"/>
              <a:buChar char="•"/>
            </a:pPr>
            <a:r>
              <a:rPr lang="en-US" sz="43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Nabycie</a:t>
            </a:r>
            <a:r>
              <a:rPr lang="en-US" sz="4300" strike="noStrike" u="none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 umiejętności w zakresie rozwiązywania konfliktów, obniżania poziomu stresu i frustracji w klasie.</a:t>
            </a:r>
          </a:p>
          <a:p>
            <a:pPr algn="just" marL="0" indent="0" lvl="0">
              <a:lnSpc>
                <a:spcPts val="6860"/>
              </a:lnSpc>
              <a:spcBef>
                <a:spcPct val="0"/>
              </a:spcBef>
            </a:pP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1197058" y="140906"/>
            <a:ext cx="4111853" cy="4781224"/>
          </a:xfrm>
          <a:custGeom>
            <a:avLst/>
            <a:gdLst/>
            <a:ahLst/>
            <a:cxnLst/>
            <a:rect r="r" b="b" t="t" l="l"/>
            <a:pathLst>
              <a:path h="4781224" w="4111853">
                <a:moveTo>
                  <a:pt x="0" y="0"/>
                </a:moveTo>
                <a:lnTo>
                  <a:pt x="4111853" y="0"/>
                </a:lnTo>
                <a:lnTo>
                  <a:pt x="4111853" y="4781224"/>
                </a:lnTo>
                <a:lnTo>
                  <a:pt x="0" y="47812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726005" y="5040630"/>
            <a:ext cx="5246370" cy="5246370"/>
            <a:chOff x="0" y="0"/>
            <a:chExt cx="12700000" cy="1270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-11430" y="857250"/>
              <a:ext cx="13009880" cy="11644630"/>
            </a:xfrm>
            <a:custGeom>
              <a:avLst/>
              <a:gdLst/>
              <a:ahLst/>
              <a:cxnLst/>
              <a:rect r="r" b="b" t="t" l="l"/>
              <a:pathLst>
                <a:path h="11644630" w="13009880">
                  <a:moveTo>
                    <a:pt x="10152380" y="938530"/>
                  </a:moveTo>
                  <a:cubicBezTo>
                    <a:pt x="8962390" y="189230"/>
                    <a:pt x="8643620" y="154940"/>
                    <a:pt x="7245350" y="0"/>
                  </a:cubicBezTo>
                  <a:cubicBezTo>
                    <a:pt x="4039870" y="38100"/>
                    <a:pt x="1441450" y="1889760"/>
                    <a:pt x="435610" y="4933950"/>
                  </a:cubicBezTo>
                  <a:cubicBezTo>
                    <a:pt x="91440" y="5975350"/>
                    <a:pt x="0" y="7139940"/>
                    <a:pt x="403860" y="8159750"/>
                  </a:cubicBezTo>
                  <a:cubicBezTo>
                    <a:pt x="934720" y="9499600"/>
                    <a:pt x="2254250" y="10407650"/>
                    <a:pt x="3648710" y="10773410"/>
                  </a:cubicBezTo>
                  <a:cubicBezTo>
                    <a:pt x="5043170" y="11140440"/>
                    <a:pt x="6578600" y="11644630"/>
                    <a:pt x="8008620" y="11470640"/>
                  </a:cubicBezTo>
                  <a:cubicBezTo>
                    <a:pt x="9123680" y="11334750"/>
                    <a:pt x="10237470" y="10519410"/>
                    <a:pt x="11071860" y="9767570"/>
                  </a:cubicBezTo>
                  <a:cubicBezTo>
                    <a:pt x="11625580" y="9268460"/>
                    <a:pt x="11971020" y="8576310"/>
                    <a:pt x="12202160" y="7867650"/>
                  </a:cubicBezTo>
                  <a:cubicBezTo>
                    <a:pt x="13009880" y="5401310"/>
                    <a:pt x="12348210" y="2322830"/>
                    <a:pt x="10152380" y="938530"/>
                  </a:cubicBezTo>
                  <a:close/>
                </a:path>
              </a:pathLst>
            </a:custGeom>
            <a:blipFill>
              <a:blip r:embed="rId2"/>
              <a:stretch>
                <a:fillRect l="-11878" t="0" r="-11878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439308" y="1028700"/>
            <a:ext cx="6221301" cy="6221301"/>
            <a:chOff x="0" y="0"/>
            <a:chExt cx="12700000" cy="12700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-11430" y="857250"/>
              <a:ext cx="13009880" cy="11644630"/>
            </a:xfrm>
            <a:custGeom>
              <a:avLst/>
              <a:gdLst/>
              <a:ahLst/>
              <a:cxnLst/>
              <a:rect r="r" b="b" t="t" l="l"/>
              <a:pathLst>
                <a:path h="11644630" w="13009880">
                  <a:moveTo>
                    <a:pt x="10152380" y="938530"/>
                  </a:moveTo>
                  <a:cubicBezTo>
                    <a:pt x="8962390" y="189230"/>
                    <a:pt x="8643620" y="154940"/>
                    <a:pt x="7245350" y="0"/>
                  </a:cubicBezTo>
                  <a:cubicBezTo>
                    <a:pt x="4039870" y="38100"/>
                    <a:pt x="1441450" y="1889760"/>
                    <a:pt x="435610" y="4933950"/>
                  </a:cubicBezTo>
                  <a:cubicBezTo>
                    <a:pt x="91440" y="5975350"/>
                    <a:pt x="0" y="7139940"/>
                    <a:pt x="403860" y="8159750"/>
                  </a:cubicBezTo>
                  <a:cubicBezTo>
                    <a:pt x="934720" y="9499600"/>
                    <a:pt x="2254250" y="10407650"/>
                    <a:pt x="3648710" y="10773410"/>
                  </a:cubicBezTo>
                  <a:cubicBezTo>
                    <a:pt x="5043170" y="11140440"/>
                    <a:pt x="6578600" y="11644630"/>
                    <a:pt x="8008620" y="11470640"/>
                  </a:cubicBezTo>
                  <a:cubicBezTo>
                    <a:pt x="9123680" y="11334750"/>
                    <a:pt x="10237470" y="10519410"/>
                    <a:pt x="11071860" y="9767570"/>
                  </a:cubicBezTo>
                  <a:cubicBezTo>
                    <a:pt x="11625580" y="9268460"/>
                    <a:pt x="11971020" y="8576310"/>
                    <a:pt x="12202160" y="7867650"/>
                  </a:cubicBezTo>
                  <a:cubicBezTo>
                    <a:pt x="13009880" y="5401310"/>
                    <a:pt x="12348210" y="2322830"/>
                    <a:pt x="10152380" y="938530"/>
                  </a:cubicBezTo>
                  <a:close/>
                </a:path>
              </a:pathLst>
            </a:custGeom>
            <a:blipFill>
              <a:blip r:embed="rId3"/>
              <a:stretch>
                <a:fillRect l="-39609" t="0" r="-25399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-1707570" y="-1652893"/>
            <a:ext cx="4761311" cy="4689892"/>
          </a:xfrm>
          <a:custGeom>
            <a:avLst/>
            <a:gdLst/>
            <a:ahLst/>
            <a:cxnLst/>
            <a:rect r="r" b="b" t="t" l="l"/>
            <a:pathLst>
              <a:path h="4689892" w="4761311">
                <a:moveTo>
                  <a:pt x="0" y="0"/>
                </a:moveTo>
                <a:lnTo>
                  <a:pt x="4761312" y="0"/>
                </a:lnTo>
                <a:lnTo>
                  <a:pt x="4761312" y="4689892"/>
                </a:lnTo>
                <a:lnTo>
                  <a:pt x="0" y="46898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1808575" y="4813908"/>
            <a:ext cx="5450725" cy="5246370"/>
            <a:chOff x="30480" y="591820"/>
            <a:chExt cx="12736830" cy="1225931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736830" cy="12259310"/>
            </a:xfrm>
            <a:custGeom>
              <a:avLst/>
              <a:gdLst/>
              <a:ahLst/>
              <a:cxnLst/>
              <a:rect r="r" b="b" t="t" l="l"/>
              <a:pathLst>
                <a:path h="12259310" w="1273683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6"/>
              <a:stretch>
                <a:fillRect l="-11390" t="0" r="-1139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6660609" y="187493"/>
            <a:ext cx="9326880" cy="4280221"/>
            <a:chOff x="-161290" y="232410"/>
            <a:chExt cx="12611100" cy="578739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2611100" cy="5787390"/>
            </a:xfrm>
            <a:custGeom>
              <a:avLst/>
              <a:gdLst/>
              <a:ahLst/>
              <a:cxnLst/>
              <a:rect r="r" b="b" t="t" l="l"/>
              <a:pathLst>
                <a:path h="5787390" w="12611100">
                  <a:moveTo>
                    <a:pt x="12551410" y="2688590"/>
                  </a:moveTo>
                  <a:cubicBezTo>
                    <a:pt x="12498070" y="2100580"/>
                    <a:pt x="12113260" y="1581150"/>
                    <a:pt x="11629389" y="1242060"/>
                  </a:cubicBezTo>
                  <a:cubicBezTo>
                    <a:pt x="11145520" y="902970"/>
                    <a:pt x="10571480" y="721360"/>
                    <a:pt x="9999980" y="575310"/>
                  </a:cubicBezTo>
                  <a:cubicBezTo>
                    <a:pt x="8357870" y="157480"/>
                    <a:pt x="6649720" y="0"/>
                    <a:pt x="4958080" y="110490"/>
                  </a:cubicBezTo>
                  <a:cubicBezTo>
                    <a:pt x="3895090" y="123190"/>
                    <a:pt x="3690620" y="267970"/>
                    <a:pt x="2651760" y="491490"/>
                  </a:cubicBezTo>
                  <a:cubicBezTo>
                    <a:pt x="2020570" y="626110"/>
                    <a:pt x="1366520" y="817880"/>
                    <a:pt x="916939" y="1280160"/>
                  </a:cubicBezTo>
                  <a:cubicBezTo>
                    <a:pt x="0" y="2223770"/>
                    <a:pt x="400050" y="3919220"/>
                    <a:pt x="1418589" y="4751070"/>
                  </a:cubicBezTo>
                  <a:cubicBezTo>
                    <a:pt x="2437130" y="5582920"/>
                    <a:pt x="3836669" y="5750560"/>
                    <a:pt x="5152389" y="5767070"/>
                  </a:cubicBezTo>
                  <a:cubicBezTo>
                    <a:pt x="6744970" y="5787390"/>
                    <a:pt x="8346439" y="5632450"/>
                    <a:pt x="9888220" y="5229860"/>
                  </a:cubicBezTo>
                  <a:cubicBezTo>
                    <a:pt x="10535920" y="5060950"/>
                    <a:pt x="11187430" y="4839970"/>
                    <a:pt x="11710670" y="4423410"/>
                  </a:cubicBezTo>
                  <a:cubicBezTo>
                    <a:pt x="12232639" y="4005580"/>
                    <a:pt x="12611099" y="3355340"/>
                    <a:pt x="12551409" y="2688590"/>
                  </a:cubicBezTo>
                  <a:close/>
                </a:path>
              </a:pathLst>
            </a:custGeom>
            <a:blipFill>
              <a:blip r:embed="rId7"/>
              <a:stretch>
                <a:fillRect l="0" t="-30231" r="0" b="-30231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646324">
            <a:off x="16149070" y="254886"/>
            <a:ext cx="1796666" cy="1547628"/>
          </a:xfrm>
          <a:custGeom>
            <a:avLst/>
            <a:gdLst/>
            <a:ahLst/>
            <a:cxnLst/>
            <a:rect r="r" b="b" t="t" l="l"/>
            <a:pathLst>
              <a:path h="1547628" w="1796666">
                <a:moveTo>
                  <a:pt x="0" y="0"/>
                </a:moveTo>
                <a:lnTo>
                  <a:pt x="1796666" y="0"/>
                </a:lnTo>
                <a:lnTo>
                  <a:pt x="1796666" y="1547628"/>
                </a:lnTo>
                <a:lnTo>
                  <a:pt x="0" y="154762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9407" t="0" r="-19158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042446">
            <a:off x="801884" y="8128293"/>
            <a:ext cx="1796666" cy="1547628"/>
          </a:xfrm>
          <a:custGeom>
            <a:avLst/>
            <a:gdLst/>
            <a:ahLst/>
            <a:cxnLst/>
            <a:rect r="r" b="b" t="t" l="l"/>
            <a:pathLst>
              <a:path h="1547628" w="1796666">
                <a:moveTo>
                  <a:pt x="0" y="0"/>
                </a:moveTo>
                <a:lnTo>
                  <a:pt x="1796666" y="0"/>
                </a:lnTo>
                <a:lnTo>
                  <a:pt x="1796666" y="1547628"/>
                </a:lnTo>
                <a:lnTo>
                  <a:pt x="0" y="154762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9407" t="0" r="-19158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030412" y="100621"/>
            <a:ext cx="1778089" cy="1613616"/>
          </a:xfrm>
          <a:custGeom>
            <a:avLst/>
            <a:gdLst/>
            <a:ahLst/>
            <a:cxnLst/>
            <a:rect r="r" b="b" t="t" l="l"/>
            <a:pathLst>
              <a:path h="1613616" w="1778089">
                <a:moveTo>
                  <a:pt x="0" y="0"/>
                </a:moveTo>
                <a:lnTo>
                  <a:pt x="1778089" y="0"/>
                </a:lnTo>
                <a:lnTo>
                  <a:pt x="1778089" y="1613616"/>
                </a:lnTo>
                <a:lnTo>
                  <a:pt x="0" y="161361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509911" y="8673384"/>
            <a:ext cx="1778089" cy="1613616"/>
          </a:xfrm>
          <a:custGeom>
            <a:avLst/>
            <a:gdLst/>
            <a:ahLst/>
            <a:cxnLst/>
            <a:rect r="r" b="b" t="t" l="l"/>
            <a:pathLst>
              <a:path h="1613616" w="1778089">
                <a:moveTo>
                  <a:pt x="0" y="0"/>
                </a:moveTo>
                <a:lnTo>
                  <a:pt x="1778089" y="0"/>
                </a:lnTo>
                <a:lnTo>
                  <a:pt x="1778089" y="1613616"/>
                </a:lnTo>
                <a:lnTo>
                  <a:pt x="0" y="161361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691347" y="-719065"/>
            <a:ext cx="6225380" cy="11725130"/>
            <a:chOff x="0" y="0"/>
            <a:chExt cx="1901004" cy="35804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01004" cy="3580426"/>
            </a:xfrm>
            <a:custGeom>
              <a:avLst/>
              <a:gdLst/>
              <a:ahLst/>
              <a:cxnLst/>
              <a:rect r="r" b="b" t="t" l="l"/>
              <a:pathLst>
                <a:path h="3580426" w="1901004">
                  <a:moveTo>
                    <a:pt x="0" y="0"/>
                  </a:moveTo>
                  <a:lnTo>
                    <a:pt x="1901004" y="0"/>
                  </a:lnTo>
                  <a:lnTo>
                    <a:pt x="1901004" y="3580426"/>
                  </a:lnTo>
                  <a:lnTo>
                    <a:pt x="0" y="3580426"/>
                  </a:lnTo>
                  <a:close/>
                </a:path>
              </a:pathLst>
            </a:custGeom>
            <a:solidFill>
              <a:srgbClr val="34520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901004" cy="36280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true" rot="5400000">
            <a:off x="-3063056" y="337862"/>
            <a:ext cx="6126112" cy="3540036"/>
          </a:xfrm>
          <a:custGeom>
            <a:avLst/>
            <a:gdLst/>
            <a:ahLst/>
            <a:cxnLst/>
            <a:rect r="r" b="b" t="t" l="l"/>
            <a:pathLst>
              <a:path h="3540036" w="6126112">
                <a:moveTo>
                  <a:pt x="0" y="3540037"/>
                </a:moveTo>
                <a:lnTo>
                  <a:pt x="6126112" y="3540037"/>
                </a:lnTo>
                <a:lnTo>
                  <a:pt x="6126112" y="0"/>
                </a:lnTo>
                <a:lnTo>
                  <a:pt x="0" y="0"/>
                </a:lnTo>
                <a:lnTo>
                  <a:pt x="0" y="354003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6643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true" rot="5400000">
            <a:off x="-3063056" y="6517192"/>
            <a:ext cx="6126112" cy="3540036"/>
          </a:xfrm>
          <a:custGeom>
            <a:avLst/>
            <a:gdLst/>
            <a:ahLst/>
            <a:cxnLst/>
            <a:rect r="r" b="b" t="t" l="l"/>
            <a:pathLst>
              <a:path h="3540036" w="6126112">
                <a:moveTo>
                  <a:pt x="0" y="3540037"/>
                </a:moveTo>
                <a:lnTo>
                  <a:pt x="6126112" y="3540037"/>
                </a:lnTo>
                <a:lnTo>
                  <a:pt x="6126112" y="0"/>
                </a:lnTo>
                <a:lnTo>
                  <a:pt x="0" y="0"/>
                </a:lnTo>
                <a:lnTo>
                  <a:pt x="0" y="354003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6643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35664" y="5002228"/>
            <a:ext cx="4656929" cy="3899589"/>
          </a:xfrm>
          <a:custGeom>
            <a:avLst/>
            <a:gdLst/>
            <a:ahLst/>
            <a:cxnLst/>
            <a:rect r="r" b="b" t="t" l="l"/>
            <a:pathLst>
              <a:path h="3899589" w="4656929">
                <a:moveTo>
                  <a:pt x="0" y="0"/>
                </a:moveTo>
                <a:lnTo>
                  <a:pt x="4656929" y="0"/>
                </a:lnTo>
                <a:lnTo>
                  <a:pt x="4656929" y="3899589"/>
                </a:lnTo>
                <a:lnTo>
                  <a:pt x="0" y="38995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92754" r="-61812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-5400000">
            <a:off x="-256644" y="3513195"/>
            <a:ext cx="11131109" cy="3260609"/>
            <a:chOff x="0" y="0"/>
            <a:chExt cx="1535905" cy="44990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35905" cy="449909"/>
            </a:xfrm>
            <a:custGeom>
              <a:avLst/>
              <a:gdLst/>
              <a:ahLst/>
              <a:cxnLst/>
              <a:rect r="r" b="b" t="t" l="l"/>
              <a:pathLst>
                <a:path h="449909" w="1535905">
                  <a:moveTo>
                    <a:pt x="512245" y="19070"/>
                  </a:moveTo>
                  <a:cubicBezTo>
                    <a:pt x="590733" y="7556"/>
                    <a:pt x="680506" y="0"/>
                    <a:pt x="768366" y="0"/>
                  </a:cubicBezTo>
                  <a:cubicBezTo>
                    <a:pt x="856229" y="0"/>
                    <a:pt x="940774" y="6476"/>
                    <a:pt x="1018686" y="17990"/>
                  </a:cubicBezTo>
                  <a:cubicBezTo>
                    <a:pt x="1020346" y="18350"/>
                    <a:pt x="1022003" y="18350"/>
                    <a:pt x="1023660" y="18710"/>
                  </a:cubicBezTo>
                  <a:cubicBezTo>
                    <a:pt x="1316253" y="64765"/>
                    <a:pt x="1531761" y="186379"/>
                    <a:pt x="1535905" y="320441"/>
                  </a:cubicBezTo>
                  <a:lnTo>
                    <a:pt x="1535905" y="449909"/>
                  </a:lnTo>
                  <a:lnTo>
                    <a:pt x="0" y="449909"/>
                  </a:lnTo>
                  <a:lnTo>
                    <a:pt x="0" y="320537"/>
                  </a:lnTo>
                  <a:cubicBezTo>
                    <a:pt x="4144" y="185660"/>
                    <a:pt x="216336" y="64045"/>
                    <a:pt x="512245" y="19070"/>
                  </a:cubicBezTo>
                  <a:close/>
                </a:path>
              </a:pathLst>
            </a:custGeom>
            <a:solidFill>
              <a:srgbClr val="FFFFE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79375"/>
              <a:ext cx="1535905" cy="3705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435664" y="1385183"/>
            <a:ext cx="4748302" cy="3886596"/>
          </a:xfrm>
          <a:custGeom>
            <a:avLst/>
            <a:gdLst/>
            <a:ahLst/>
            <a:cxnLst/>
            <a:rect r="r" b="b" t="t" l="l"/>
            <a:pathLst>
              <a:path h="3886596" w="4748302">
                <a:moveTo>
                  <a:pt x="0" y="0"/>
                </a:moveTo>
                <a:lnTo>
                  <a:pt x="4748302" y="0"/>
                </a:lnTo>
                <a:lnTo>
                  <a:pt x="4748302" y="3886597"/>
                </a:lnTo>
                <a:lnTo>
                  <a:pt x="0" y="38865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58698" b="-93398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4911912" y="1594752"/>
            <a:ext cx="13148999" cy="2076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01"/>
              </a:lnSpc>
              <a:spcBef>
                <a:spcPct val="0"/>
              </a:spcBef>
            </a:pPr>
            <a:r>
              <a:rPr lang="en-US" sz="12000">
                <a:solidFill>
                  <a:srgbClr val="34520D"/>
                </a:solidFill>
                <a:latin typeface="AC Steelfish"/>
                <a:ea typeface="AC Steelfish"/>
                <a:cs typeface="AC Steelfish"/>
                <a:sym typeface="AC Steelfish"/>
              </a:rPr>
              <a:t>DZIAŁANIA WDROŻONE PO KURSIE</a:t>
            </a:r>
          </a:p>
        </p:txBody>
      </p:sp>
      <p:sp>
        <p:nvSpPr>
          <p:cNvPr name="AutoShape 13" id="13"/>
          <p:cNvSpPr/>
          <p:nvPr/>
        </p:nvSpPr>
        <p:spPr>
          <a:xfrm>
            <a:off x="4764196" y="3766433"/>
            <a:ext cx="14937019" cy="0"/>
          </a:xfrm>
          <a:prstGeom prst="line">
            <a:avLst/>
          </a:prstGeom>
          <a:ln cap="rnd" w="95250">
            <a:solidFill>
              <a:srgbClr val="67A516"/>
            </a:solidFill>
            <a:prstDash val="lgDash"/>
            <a:headEnd type="diamond" len="lg" w="lg"/>
            <a:tailEnd type="none" len="sm" w="sm"/>
          </a:ln>
        </p:spPr>
      </p:sp>
      <p:sp>
        <p:nvSpPr>
          <p:cNvPr name="Freeform 14" id="14"/>
          <p:cNvSpPr/>
          <p:nvPr/>
        </p:nvSpPr>
        <p:spPr>
          <a:xfrm flipH="false" flipV="false" rot="0">
            <a:off x="5534034" y="0"/>
            <a:ext cx="1778089" cy="1613616"/>
          </a:xfrm>
          <a:custGeom>
            <a:avLst/>
            <a:gdLst/>
            <a:ahLst/>
            <a:cxnLst/>
            <a:rect r="r" b="b" t="t" l="l"/>
            <a:pathLst>
              <a:path h="1613616" w="1778089">
                <a:moveTo>
                  <a:pt x="0" y="0"/>
                </a:moveTo>
                <a:lnTo>
                  <a:pt x="1778089" y="0"/>
                </a:lnTo>
                <a:lnTo>
                  <a:pt x="1778089" y="1613616"/>
                </a:lnTo>
                <a:lnTo>
                  <a:pt x="0" y="16136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4098210" y="4374558"/>
            <a:ext cx="13962702" cy="59124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1037220" indent="-518610" lvl="1">
              <a:lnSpc>
                <a:spcPts val="6725"/>
              </a:lnSpc>
              <a:buFont typeface="Arial"/>
              <a:buChar char="•"/>
            </a:pPr>
            <a:r>
              <a:rPr lang="en-US" sz="4804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Realizacja programu własnego “W świecie emocji z kolorowym potworem” mający na celu stymulowanie rozwoju dzieci w zakresie umiejętności interpersonalnych, rozumienia własnych emocji i radzenia sobie w codziennych sytuacjach społecznych</a:t>
            </a:r>
          </a:p>
          <a:p>
            <a:pPr algn="just" marL="1037220" indent="-518610" lvl="1">
              <a:lnSpc>
                <a:spcPts val="6725"/>
              </a:lnSpc>
              <a:buFont typeface="Arial"/>
              <a:buChar char="•"/>
            </a:pPr>
            <a:r>
              <a:rPr lang="en-US" sz="4804">
                <a:solidFill>
                  <a:srgbClr val="172900"/>
                </a:solidFill>
                <a:latin typeface="AC Steelfish"/>
                <a:ea typeface="AC Steelfish"/>
                <a:cs typeface="AC Steelfish"/>
                <a:sym typeface="AC Steelfish"/>
              </a:rPr>
              <a:t>Udział w projekcie eTwinning “„Sen Dodo”, który miał na celu szerzenie świadomości o ważnej roli snu w życiu czlowieka </a:t>
            </a:r>
          </a:p>
          <a:p>
            <a:pPr algn="just">
              <a:lnSpc>
                <a:spcPts val="6725"/>
              </a:lnSpc>
              <a:spcBef>
                <a:spcPct val="0"/>
              </a:spcBef>
            </a:pPr>
          </a:p>
          <a:p>
            <a:pPr algn="just">
              <a:lnSpc>
                <a:spcPts val="6725"/>
              </a:lnSpc>
              <a:spcBef>
                <a:spcPct val="0"/>
              </a:spcBef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5092593" y="8552816"/>
            <a:ext cx="13104034" cy="7054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AC Steelfish"/>
                <a:ea typeface="AC Steelfish"/>
                <a:cs typeface="AC Steelfish"/>
                <a:sym typeface="AC Steelfish"/>
              </a:rPr>
              <a:t>https://school-education.ec.europa.eu/en/etwinning/projects/mfp-sen-dodo-well-sleeping/twinspace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707570" y="-1652893"/>
            <a:ext cx="4761311" cy="4689892"/>
          </a:xfrm>
          <a:custGeom>
            <a:avLst/>
            <a:gdLst/>
            <a:ahLst/>
            <a:cxnLst/>
            <a:rect r="r" b="b" t="t" l="l"/>
            <a:pathLst>
              <a:path h="4689892" w="4761311">
                <a:moveTo>
                  <a:pt x="0" y="0"/>
                </a:moveTo>
                <a:lnTo>
                  <a:pt x="4761312" y="0"/>
                </a:lnTo>
                <a:lnTo>
                  <a:pt x="4761312" y="4689892"/>
                </a:lnTo>
                <a:lnTo>
                  <a:pt x="0" y="46898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320230" y="5143500"/>
            <a:ext cx="5450725" cy="5246370"/>
            <a:chOff x="30480" y="591820"/>
            <a:chExt cx="12736830" cy="1225931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2736830" cy="12259310"/>
            </a:xfrm>
            <a:custGeom>
              <a:avLst/>
              <a:gdLst/>
              <a:ahLst/>
              <a:cxnLst/>
              <a:rect r="r" b="b" t="t" l="l"/>
              <a:pathLst>
                <a:path h="12259310" w="1273683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4"/>
              <a:stretch>
                <a:fillRect l="243" t="837" r="-243" b="-9431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6153022" y="5143500"/>
            <a:ext cx="5246370" cy="5246370"/>
            <a:chOff x="0" y="0"/>
            <a:chExt cx="12700000" cy="12700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-11430" y="857250"/>
              <a:ext cx="13009880" cy="11644630"/>
            </a:xfrm>
            <a:custGeom>
              <a:avLst/>
              <a:gdLst/>
              <a:ahLst/>
              <a:cxnLst/>
              <a:rect r="r" b="b" t="t" l="l"/>
              <a:pathLst>
                <a:path h="11644630" w="13009880">
                  <a:moveTo>
                    <a:pt x="10152380" y="938530"/>
                  </a:moveTo>
                  <a:cubicBezTo>
                    <a:pt x="8962390" y="189230"/>
                    <a:pt x="8643620" y="154940"/>
                    <a:pt x="7245350" y="0"/>
                  </a:cubicBezTo>
                  <a:cubicBezTo>
                    <a:pt x="4039870" y="38100"/>
                    <a:pt x="1441450" y="1889760"/>
                    <a:pt x="435610" y="4933950"/>
                  </a:cubicBezTo>
                  <a:cubicBezTo>
                    <a:pt x="91440" y="5975350"/>
                    <a:pt x="0" y="7139940"/>
                    <a:pt x="403860" y="8159750"/>
                  </a:cubicBezTo>
                  <a:cubicBezTo>
                    <a:pt x="934720" y="9499600"/>
                    <a:pt x="2254250" y="10407650"/>
                    <a:pt x="3648710" y="10773410"/>
                  </a:cubicBezTo>
                  <a:cubicBezTo>
                    <a:pt x="5043170" y="11140440"/>
                    <a:pt x="6578600" y="11644630"/>
                    <a:pt x="8008620" y="11470640"/>
                  </a:cubicBezTo>
                  <a:cubicBezTo>
                    <a:pt x="9123680" y="11334750"/>
                    <a:pt x="10237470" y="10519410"/>
                    <a:pt x="11071860" y="9767570"/>
                  </a:cubicBezTo>
                  <a:cubicBezTo>
                    <a:pt x="11625580" y="9268460"/>
                    <a:pt x="11971020" y="8576310"/>
                    <a:pt x="12202160" y="7867650"/>
                  </a:cubicBezTo>
                  <a:cubicBezTo>
                    <a:pt x="13009880" y="5401310"/>
                    <a:pt x="12348210" y="2322830"/>
                    <a:pt x="10152380" y="938530"/>
                  </a:cubicBezTo>
                  <a:close/>
                </a:path>
              </a:pathLst>
            </a:custGeom>
            <a:blipFill>
              <a:blip r:embed="rId5"/>
              <a:stretch>
                <a:fillRect l="-18125" t="0" r="-24288" b="-15076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9144000" y="0"/>
            <a:ext cx="5580207" cy="5580207"/>
            <a:chOff x="0" y="0"/>
            <a:chExt cx="12700000" cy="127000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-11430" y="857250"/>
              <a:ext cx="13009880" cy="11644630"/>
            </a:xfrm>
            <a:custGeom>
              <a:avLst/>
              <a:gdLst/>
              <a:ahLst/>
              <a:cxnLst/>
              <a:rect r="r" b="b" t="t" l="l"/>
              <a:pathLst>
                <a:path h="11644630" w="13009880">
                  <a:moveTo>
                    <a:pt x="10152380" y="938530"/>
                  </a:moveTo>
                  <a:cubicBezTo>
                    <a:pt x="8962390" y="189230"/>
                    <a:pt x="8643620" y="154940"/>
                    <a:pt x="7245350" y="0"/>
                  </a:cubicBezTo>
                  <a:cubicBezTo>
                    <a:pt x="4039870" y="38100"/>
                    <a:pt x="1441450" y="1889760"/>
                    <a:pt x="435610" y="4933950"/>
                  </a:cubicBezTo>
                  <a:cubicBezTo>
                    <a:pt x="91440" y="5975350"/>
                    <a:pt x="0" y="7139940"/>
                    <a:pt x="403860" y="8159750"/>
                  </a:cubicBezTo>
                  <a:cubicBezTo>
                    <a:pt x="934720" y="9499600"/>
                    <a:pt x="2254250" y="10407650"/>
                    <a:pt x="3648710" y="10773410"/>
                  </a:cubicBezTo>
                  <a:cubicBezTo>
                    <a:pt x="5043170" y="11140440"/>
                    <a:pt x="6578600" y="11644630"/>
                    <a:pt x="8008620" y="11470640"/>
                  </a:cubicBezTo>
                  <a:cubicBezTo>
                    <a:pt x="9123680" y="11334750"/>
                    <a:pt x="10237470" y="10519410"/>
                    <a:pt x="11071860" y="9767570"/>
                  </a:cubicBezTo>
                  <a:cubicBezTo>
                    <a:pt x="11625580" y="9268460"/>
                    <a:pt x="11971020" y="8576310"/>
                    <a:pt x="12202160" y="7867650"/>
                  </a:cubicBezTo>
                  <a:cubicBezTo>
                    <a:pt x="13009880" y="5401310"/>
                    <a:pt x="12348210" y="2322830"/>
                    <a:pt x="10152380" y="938530"/>
                  </a:cubicBezTo>
                  <a:close/>
                </a:path>
              </a:pathLst>
            </a:custGeom>
            <a:blipFill>
              <a:blip r:embed="rId6"/>
              <a:stretch>
                <a:fillRect l="0" t="-23733" r="0" b="-19917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2410349" y="505547"/>
            <a:ext cx="5964735" cy="4569113"/>
            <a:chOff x="0" y="0"/>
            <a:chExt cx="1061067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61067" cy="812800"/>
            </a:xfrm>
            <a:custGeom>
              <a:avLst/>
              <a:gdLst/>
              <a:ahLst/>
              <a:cxnLst/>
              <a:rect r="r" b="b" t="t" l="l"/>
              <a:pathLst>
                <a:path h="812800" w="1061067">
                  <a:moveTo>
                    <a:pt x="530534" y="0"/>
                  </a:moveTo>
                  <a:cubicBezTo>
                    <a:pt x="237528" y="0"/>
                    <a:pt x="0" y="181951"/>
                    <a:pt x="0" y="406400"/>
                  </a:cubicBezTo>
                  <a:cubicBezTo>
                    <a:pt x="0" y="630849"/>
                    <a:pt x="237528" y="812800"/>
                    <a:pt x="530534" y="812800"/>
                  </a:cubicBezTo>
                  <a:cubicBezTo>
                    <a:pt x="823539" y="812800"/>
                    <a:pt x="1061067" y="630849"/>
                    <a:pt x="1061067" y="406400"/>
                  </a:cubicBezTo>
                  <a:cubicBezTo>
                    <a:pt x="1061067" y="181951"/>
                    <a:pt x="823539" y="0"/>
                    <a:pt x="530534" y="0"/>
                  </a:cubicBezTo>
                  <a:close/>
                </a:path>
              </a:pathLst>
            </a:custGeom>
            <a:blipFill>
              <a:blip r:embed="rId7"/>
              <a:stretch>
                <a:fillRect l="-1068" t="0" r="-1068" b="0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673086" y="5074660"/>
            <a:ext cx="4881114" cy="4881114"/>
            <a:chOff x="0" y="0"/>
            <a:chExt cx="12700000" cy="127000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-11430" y="857250"/>
              <a:ext cx="13009880" cy="11644630"/>
            </a:xfrm>
            <a:custGeom>
              <a:avLst/>
              <a:gdLst/>
              <a:ahLst/>
              <a:cxnLst/>
              <a:rect r="r" b="b" t="t" l="l"/>
              <a:pathLst>
                <a:path h="11644630" w="13009880">
                  <a:moveTo>
                    <a:pt x="10152380" y="938530"/>
                  </a:moveTo>
                  <a:cubicBezTo>
                    <a:pt x="8962390" y="189230"/>
                    <a:pt x="8643620" y="154940"/>
                    <a:pt x="7245350" y="0"/>
                  </a:cubicBezTo>
                  <a:cubicBezTo>
                    <a:pt x="4039870" y="38100"/>
                    <a:pt x="1441450" y="1889760"/>
                    <a:pt x="435610" y="4933950"/>
                  </a:cubicBezTo>
                  <a:cubicBezTo>
                    <a:pt x="91440" y="5975350"/>
                    <a:pt x="0" y="7139940"/>
                    <a:pt x="403860" y="8159750"/>
                  </a:cubicBezTo>
                  <a:cubicBezTo>
                    <a:pt x="934720" y="9499600"/>
                    <a:pt x="2254250" y="10407650"/>
                    <a:pt x="3648710" y="10773410"/>
                  </a:cubicBezTo>
                  <a:cubicBezTo>
                    <a:pt x="5043170" y="11140440"/>
                    <a:pt x="6578600" y="11644630"/>
                    <a:pt x="8008620" y="11470640"/>
                  </a:cubicBezTo>
                  <a:cubicBezTo>
                    <a:pt x="9123680" y="11334750"/>
                    <a:pt x="10237470" y="10519410"/>
                    <a:pt x="11071860" y="9767570"/>
                  </a:cubicBezTo>
                  <a:cubicBezTo>
                    <a:pt x="11625580" y="9268460"/>
                    <a:pt x="11971020" y="8576310"/>
                    <a:pt x="12202160" y="7867650"/>
                  </a:cubicBezTo>
                  <a:cubicBezTo>
                    <a:pt x="13009880" y="5401310"/>
                    <a:pt x="12348210" y="2322830"/>
                    <a:pt x="10152380" y="938530"/>
                  </a:cubicBezTo>
                  <a:close/>
                </a:path>
              </a:pathLst>
            </a:custGeom>
            <a:blipFill>
              <a:blip r:embed="rId8"/>
              <a:stretch>
                <a:fillRect l="0" t="-26312" r="0" b="-17338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571341" y="2552700"/>
            <a:ext cx="15145318" cy="2590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0"/>
              </a:lnSpc>
              <a:spcBef>
                <a:spcPct val="0"/>
              </a:spcBef>
            </a:pPr>
            <a:r>
              <a:rPr lang="en-US" sz="15000">
                <a:solidFill>
                  <a:srgbClr val="34520D"/>
                </a:solidFill>
                <a:latin typeface="AC Steelfish"/>
                <a:ea typeface="AC Steelfish"/>
                <a:cs typeface="AC Steelfish"/>
                <a:sym typeface="AC Steelfish"/>
              </a:rPr>
              <a:t>TENERYFA</a:t>
            </a:r>
          </a:p>
        </p:txBody>
      </p:sp>
      <p:grpSp>
        <p:nvGrpSpPr>
          <p:cNvPr name="Group 3" id="3"/>
          <p:cNvGrpSpPr/>
          <p:nvPr/>
        </p:nvGrpSpPr>
        <p:grpSpPr>
          <a:xfrm rot="-5400000">
            <a:off x="7371603" y="-1001788"/>
            <a:ext cx="3544794" cy="20548174"/>
            <a:chOff x="0" y="0"/>
            <a:chExt cx="1082450" cy="627466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82450" cy="6274661"/>
            </a:xfrm>
            <a:custGeom>
              <a:avLst/>
              <a:gdLst/>
              <a:ahLst/>
              <a:cxnLst/>
              <a:rect r="r" b="b" t="t" l="l"/>
              <a:pathLst>
                <a:path h="6274661" w="1082450">
                  <a:moveTo>
                    <a:pt x="0" y="0"/>
                  </a:moveTo>
                  <a:lnTo>
                    <a:pt x="1082450" y="0"/>
                  </a:lnTo>
                  <a:lnTo>
                    <a:pt x="1082450" y="6274661"/>
                  </a:lnTo>
                  <a:lnTo>
                    <a:pt x="0" y="6274661"/>
                  </a:lnTo>
                  <a:close/>
                </a:path>
              </a:pathLst>
            </a:custGeom>
            <a:solidFill>
              <a:srgbClr val="34520D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82450" cy="63222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-10800000">
            <a:off x="5956527" y="8488687"/>
            <a:ext cx="6374946" cy="2071430"/>
          </a:xfrm>
          <a:custGeom>
            <a:avLst/>
            <a:gdLst/>
            <a:ahLst/>
            <a:cxnLst/>
            <a:rect r="r" b="b" t="t" l="l"/>
            <a:pathLst>
              <a:path h="2071430" w="6374946">
                <a:moveTo>
                  <a:pt x="0" y="0"/>
                </a:moveTo>
                <a:lnTo>
                  <a:pt x="6374946" y="0"/>
                </a:lnTo>
                <a:lnTo>
                  <a:pt x="6374946" y="2071430"/>
                </a:lnTo>
                <a:lnTo>
                  <a:pt x="0" y="20714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89654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-458066" y="8488687"/>
            <a:ext cx="6374946" cy="2071430"/>
          </a:xfrm>
          <a:custGeom>
            <a:avLst/>
            <a:gdLst/>
            <a:ahLst/>
            <a:cxnLst/>
            <a:rect r="r" b="b" t="t" l="l"/>
            <a:pathLst>
              <a:path h="2071430" w="6374946">
                <a:moveTo>
                  <a:pt x="0" y="0"/>
                </a:moveTo>
                <a:lnTo>
                  <a:pt x="6374946" y="0"/>
                </a:lnTo>
                <a:lnTo>
                  <a:pt x="6374946" y="2071430"/>
                </a:lnTo>
                <a:lnTo>
                  <a:pt x="0" y="20714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89654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0800000">
            <a:off x="12371120" y="8488687"/>
            <a:ext cx="6374946" cy="2071430"/>
          </a:xfrm>
          <a:custGeom>
            <a:avLst/>
            <a:gdLst/>
            <a:ahLst/>
            <a:cxnLst/>
            <a:rect r="r" b="b" t="t" l="l"/>
            <a:pathLst>
              <a:path h="2071430" w="6374946">
                <a:moveTo>
                  <a:pt x="0" y="0"/>
                </a:moveTo>
                <a:lnTo>
                  <a:pt x="6374946" y="0"/>
                </a:lnTo>
                <a:lnTo>
                  <a:pt x="6374946" y="2071430"/>
                </a:lnTo>
                <a:lnTo>
                  <a:pt x="0" y="20714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89654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-10800000">
            <a:off x="-1018518" y="6303050"/>
            <a:ext cx="20325037" cy="2393704"/>
            <a:chOff x="0" y="0"/>
            <a:chExt cx="3227958" cy="38016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227958" cy="380160"/>
            </a:xfrm>
            <a:custGeom>
              <a:avLst/>
              <a:gdLst/>
              <a:ahLst/>
              <a:cxnLst/>
              <a:rect r="r" b="b" t="t" l="l"/>
              <a:pathLst>
                <a:path h="380160" w="3227958">
                  <a:moveTo>
                    <a:pt x="1076567" y="19070"/>
                  </a:moveTo>
                  <a:cubicBezTo>
                    <a:pt x="1241522" y="7556"/>
                    <a:pt x="1430196" y="0"/>
                    <a:pt x="1614848" y="0"/>
                  </a:cubicBezTo>
                  <a:cubicBezTo>
                    <a:pt x="1799506" y="0"/>
                    <a:pt x="1977192" y="6476"/>
                    <a:pt x="2140937" y="17990"/>
                  </a:cubicBezTo>
                  <a:cubicBezTo>
                    <a:pt x="2144425" y="18350"/>
                    <a:pt x="2147908" y="18350"/>
                    <a:pt x="2151390" y="18710"/>
                  </a:cubicBezTo>
                  <a:cubicBezTo>
                    <a:pt x="2766322" y="64765"/>
                    <a:pt x="3219248" y="186379"/>
                    <a:pt x="3227958" y="318892"/>
                  </a:cubicBezTo>
                  <a:lnTo>
                    <a:pt x="3227958" y="380160"/>
                  </a:lnTo>
                  <a:lnTo>
                    <a:pt x="0" y="380160"/>
                  </a:lnTo>
                  <a:lnTo>
                    <a:pt x="0" y="318937"/>
                  </a:lnTo>
                  <a:cubicBezTo>
                    <a:pt x="8710" y="185660"/>
                    <a:pt x="454666" y="64045"/>
                    <a:pt x="1076567" y="19070"/>
                  </a:cubicBezTo>
                  <a:close/>
                </a:path>
              </a:pathLst>
            </a:custGeom>
            <a:solidFill>
              <a:srgbClr val="FFFFE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79375"/>
              <a:ext cx="3227958" cy="3007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6805396" y="-1871319"/>
            <a:ext cx="4761311" cy="4689892"/>
          </a:xfrm>
          <a:custGeom>
            <a:avLst/>
            <a:gdLst/>
            <a:ahLst/>
            <a:cxnLst/>
            <a:rect r="r" b="b" t="t" l="l"/>
            <a:pathLst>
              <a:path h="4689892" w="4761311">
                <a:moveTo>
                  <a:pt x="0" y="0"/>
                </a:moveTo>
                <a:lnTo>
                  <a:pt x="4761312" y="0"/>
                </a:lnTo>
                <a:lnTo>
                  <a:pt x="4761312" y="4689892"/>
                </a:lnTo>
                <a:lnTo>
                  <a:pt x="0" y="46898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430557" y="5882640"/>
            <a:ext cx="6414593" cy="3821842"/>
            <a:chOff x="0" y="0"/>
            <a:chExt cx="1364206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364206" cy="812800"/>
            </a:xfrm>
            <a:custGeom>
              <a:avLst/>
              <a:gdLst/>
              <a:ahLst/>
              <a:cxnLst/>
              <a:rect r="r" b="b" t="t" l="l"/>
              <a:pathLst>
                <a:path h="812800" w="1364206">
                  <a:moveTo>
                    <a:pt x="27759" y="0"/>
                  </a:moveTo>
                  <a:lnTo>
                    <a:pt x="1336447" y="0"/>
                  </a:lnTo>
                  <a:cubicBezTo>
                    <a:pt x="1351778" y="0"/>
                    <a:pt x="1364206" y="12428"/>
                    <a:pt x="1364206" y="27759"/>
                  </a:cubicBezTo>
                  <a:lnTo>
                    <a:pt x="1364206" y="785041"/>
                  </a:lnTo>
                  <a:cubicBezTo>
                    <a:pt x="1364206" y="792403"/>
                    <a:pt x="1361282" y="799464"/>
                    <a:pt x="1356076" y="804669"/>
                  </a:cubicBezTo>
                  <a:cubicBezTo>
                    <a:pt x="1350870" y="809875"/>
                    <a:pt x="1343809" y="812800"/>
                    <a:pt x="1336447" y="812800"/>
                  </a:cubicBezTo>
                  <a:lnTo>
                    <a:pt x="27759" y="812800"/>
                  </a:lnTo>
                  <a:cubicBezTo>
                    <a:pt x="12428" y="812800"/>
                    <a:pt x="0" y="800372"/>
                    <a:pt x="0" y="785041"/>
                  </a:cubicBezTo>
                  <a:lnTo>
                    <a:pt x="0" y="27759"/>
                  </a:lnTo>
                  <a:cubicBezTo>
                    <a:pt x="0" y="12428"/>
                    <a:pt x="12428" y="0"/>
                    <a:pt x="27759" y="0"/>
                  </a:cubicBezTo>
                  <a:close/>
                </a:path>
              </a:pathLst>
            </a:custGeom>
            <a:blipFill>
              <a:blip r:embed="rId6"/>
              <a:stretch>
                <a:fillRect l="-491" t="0" r="-491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2694999" y="5546949"/>
            <a:ext cx="5111484" cy="4493223"/>
            <a:chOff x="0" y="0"/>
            <a:chExt cx="92464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924640" cy="812800"/>
            </a:xfrm>
            <a:custGeom>
              <a:avLst/>
              <a:gdLst/>
              <a:ahLst/>
              <a:cxnLst/>
              <a:rect r="r" b="b" t="t" l="l"/>
              <a:pathLst>
                <a:path h="812800" w="924640">
                  <a:moveTo>
                    <a:pt x="34836" y="0"/>
                  </a:moveTo>
                  <a:lnTo>
                    <a:pt x="889804" y="0"/>
                  </a:lnTo>
                  <a:cubicBezTo>
                    <a:pt x="909044" y="0"/>
                    <a:pt x="924640" y="15597"/>
                    <a:pt x="924640" y="34836"/>
                  </a:cubicBezTo>
                  <a:lnTo>
                    <a:pt x="924640" y="777964"/>
                  </a:lnTo>
                  <a:cubicBezTo>
                    <a:pt x="924640" y="787203"/>
                    <a:pt x="920970" y="796064"/>
                    <a:pt x="914437" y="802597"/>
                  </a:cubicBezTo>
                  <a:cubicBezTo>
                    <a:pt x="907904" y="809130"/>
                    <a:pt x="899043" y="812800"/>
                    <a:pt x="889804" y="812800"/>
                  </a:cubicBezTo>
                  <a:lnTo>
                    <a:pt x="34836" y="812800"/>
                  </a:lnTo>
                  <a:cubicBezTo>
                    <a:pt x="25597" y="812800"/>
                    <a:pt x="16736" y="809130"/>
                    <a:pt x="10203" y="802597"/>
                  </a:cubicBezTo>
                  <a:cubicBezTo>
                    <a:pt x="3670" y="796064"/>
                    <a:pt x="0" y="787203"/>
                    <a:pt x="0" y="777964"/>
                  </a:cubicBezTo>
                  <a:lnTo>
                    <a:pt x="0" y="34836"/>
                  </a:lnTo>
                  <a:cubicBezTo>
                    <a:pt x="0" y="25597"/>
                    <a:pt x="3670" y="16736"/>
                    <a:pt x="10203" y="10203"/>
                  </a:cubicBezTo>
                  <a:cubicBezTo>
                    <a:pt x="16736" y="3670"/>
                    <a:pt x="25597" y="0"/>
                    <a:pt x="34836" y="0"/>
                  </a:cubicBezTo>
                  <a:close/>
                </a:path>
              </a:pathLst>
            </a:custGeom>
            <a:blipFill>
              <a:blip r:embed="rId7"/>
              <a:stretch>
                <a:fillRect l="0" t="-25839" r="0" b="-25839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2158644" y="493646"/>
            <a:ext cx="5647839" cy="4434239"/>
            <a:chOff x="0" y="0"/>
            <a:chExt cx="1084817" cy="851713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084817" cy="851713"/>
            </a:xfrm>
            <a:custGeom>
              <a:avLst/>
              <a:gdLst/>
              <a:ahLst/>
              <a:cxnLst/>
              <a:rect r="r" b="b" t="t" l="l"/>
              <a:pathLst>
                <a:path h="851713" w="1084817">
                  <a:moveTo>
                    <a:pt x="31528" y="0"/>
                  </a:moveTo>
                  <a:lnTo>
                    <a:pt x="1053289" y="0"/>
                  </a:lnTo>
                  <a:cubicBezTo>
                    <a:pt x="1061651" y="0"/>
                    <a:pt x="1069670" y="3322"/>
                    <a:pt x="1075582" y="9234"/>
                  </a:cubicBezTo>
                  <a:cubicBezTo>
                    <a:pt x="1081495" y="15147"/>
                    <a:pt x="1084817" y="23166"/>
                    <a:pt x="1084817" y="31528"/>
                  </a:cubicBezTo>
                  <a:lnTo>
                    <a:pt x="1084817" y="820185"/>
                  </a:lnTo>
                  <a:cubicBezTo>
                    <a:pt x="1084817" y="828547"/>
                    <a:pt x="1081495" y="836566"/>
                    <a:pt x="1075582" y="842479"/>
                  </a:cubicBezTo>
                  <a:cubicBezTo>
                    <a:pt x="1069670" y="848391"/>
                    <a:pt x="1061651" y="851713"/>
                    <a:pt x="1053289" y="851713"/>
                  </a:cubicBezTo>
                  <a:lnTo>
                    <a:pt x="31528" y="851713"/>
                  </a:lnTo>
                  <a:cubicBezTo>
                    <a:pt x="23166" y="851713"/>
                    <a:pt x="15147" y="848391"/>
                    <a:pt x="9234" y="842479"/>
                  </a:cubicBezTo>
                  <a:cubicBezTo>
                    <a:pt x="3322" y="836566"/>
                    <a:pt x="0" y="828547"/>
                    <a:pt x="0" y="820185"/>
                  </a:cubicBezTo>
                  <a:lnTo>
                    <a:pt x="0" y="31528"/>
                  </a:lnTo>
                  <a:cubicBezTo>
                    <a:pt x="0" y="23166"/>
                    <a:pt x="3322" y="15147"/>
                    <a:pt x="9234" y="9234"/>
                  </a:cubicBezTo>
                  <a:cubicBezTo>
                    <a:pt x="15147" y="3322"/>
                    <a:pt x="23166" y="0"/>
                    <a:pt x="31528" y="0"/>
                  </a:cubicBezTo>
                  <a:close/>
                </a:path>
              </a:pathLst>
            </a:custGeom>
            <a:blipFill>
              <a:blip r:embed="rId8"/>
              <a:stretch>
                <a:fillRect l="0" t="-34912" r="0" b="-34912"/>
              </a:stretch>
            </a:blip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430557" y="493646"/>
            <a:ext cx="5748631" cy="5053303"/>
            <a:chOff x="0" y="0"/>
            <a:chExt cx="924640" cy="8128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924640" cy="812800"/>
            </a:xfrm>
            <a:custGeom>
              <a:avLst/>
              <a:gdLst/>
              <a:ahLst/>
              <a:cxnLst/>
              <a:rect r="r" b="b" t="t" l="l"/>
              <a:pathLst>
                <a:path h="812800" w="924640">
                  <a:moveTo>
                    <a:pt x="30975" y="0"/>
                  </a:moveTo>
                  <a:lnTo>
                    <a:pt x="893665" y="0"/>
                  </a:lnTo>
                  <a:cubicBezTo>
                    <a:pt x="910772" y="0"/>
                    <a:pt x="924640" y="13868"/>
                    <a:pt x="924640" y="30975"/>
                  </a:cubicBezTo>
                  <a:lnTo>
                    <a:pt x="924640" y="781825"/>
                  </a:lnTo>
                  <a:cubicBezTo>
                    <a:pt x="924640" y="798932"/>
                    <a:pt x="910772" y="812800"/>
                    <a:pt x="893665" y="812800"/>
                  </a:cubicBezTo>
                  <a:lnTo>
                    <a:pt x="30975" y="812800"/>
                  </a:lnTo>
                  <a:cubicBezTo>
                    <a:pt x="13868" y="812800"/>
                    <a:pt x="0" y="798932"/>
                    <a:pt x="0" y="781825"/>
                  </a:cubicBezTo>
                  <a:lnTo>
                    <a:pt x="0" y="30975"/>
                  </a:lnTo>
                  <a:cubicBezTo>
                    <a:pt x="0" y="13868"/>
                    <a:pt x="13868" y="0"/>
                    <a:pt x="30975" y="0"/>
                  </a:cubicBezTo>
                  <a:close/>
                </a:path>
              </a:pathLst>
            </a:custGeom>
            <a:blipFill>
              <a:blip r:embed="rId9"/>
              <a:stretch>
                <a:fillRect l="0" t="-25839" r="0" b="-25839"/>
              </a:stretch>
            </a:blip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7047160" y="5483812"/>
            <a:ext cx="5111484" cy="4493223"/>
            <a:chOff x="0" y="0"/>
            <a:chExt cx="92464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924640" cy="812800"/>
            </a:xfrm>
            <a:custGeom>
              <a:avLst/>
              <a:gdLst/>
              <a:ahLst/>
              <a:cxnLst/>
              <a:rect r="r" b="b" t="t" l="l"/>
              <a:pathLst>
                <a:path h="812800" w="924640">
                  <a:moveTo>
                    <a:pt x="34836" y="0"/>
                  </a:moveTo>
                  <a:lnTo>
                    <a:pt x="889804" y="0"/>
                  </a:lnTo>
                  <a:cubicBezTo>
                    <a:pt x="909044" y="0"/>
                    <a:pt x="924640" y="15597"/>
                    <a:pt x="924640" y="34836"/>
                  </a:cubicBezTo>
                  <a:lnTo>
                    <a:pt x="924640" y="777964"/>
                  </a:lnTo>
                  <a:cubicBezTo>
                    <a:pt x="924640" y="787203"/>
                    <a:pt x="920970" y="796064"/>
                    <a:pt x="914437" y="802597"/>
                  </a:cubicBezTo>
                  <a:cubicBezTo>
                    <a:pt x="907904" y="809130"/>
                    <a:pt x="899043" y="812800"/>
                    <a:pt x="889804" y="812800"/>
                  </a:cubicBezTo>
                  <a:lnTo>
                    <a:pt x="34836" y="812800"/>
                  </a:lnTo>
                  <a:cubicBezTo>
                    <a:pt x="25597" y="812800"/>
                    <a:pt x="16736" y="809130"/>
                    <a:pt x="10203" y="802597"/>
                  </a:cubicBezTo>
                  <a:cubicBezTo>
                    <a:pt x="3670" y="796064"/>
                    <a:pt x="0" y="787203"/>
                    <a:pt x="0" y="777964"/>
                  </a:cubicBezTo>
                  <a:lnTo>
                    <a:pt x="0" y="34836"/>
                  </a:lnTo>
                  <a:cubicBezTo>
                    <a:pt x="0" y="25597"/>
                    <a:pt x="3670" y="16736"/>
                    <a:pt x="10203" y="10203"/>
                  </a:cubicBezTo>
                  <a:cubicBezTo>
                    <a:pt x="16736" y="3670"/>
                    <a:pt x="25597" y="0"/>
                    <a:pt x="34836" y="0"/>
                  </a:cubicBezTo>
                  <a:close/>
                </a:path>
              </a:pathLst>
            </a:custGeom>
            <a:blipFill>
              <a:blip r:embed="rId10"/>
              <a:stretch>
                <a:fillRect l="0" t="-25839" r="0" b="-25839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DAGcLNGT1eE</dc:identifier>
  <dcterms:modified xsi:type="dcterms:W3CDTF">2011-08-01T06:04:30Z</dcterms:modified>
  <cp:revision>1</cp:revision>
  <dc:title>Green and White Minimalist Sustainable Recycling Program Presentation</dc:title>
</cp:coreProperties>
</file>