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Open Sans Extra Bold" charset="1" panose="020B0906030804020204"/>
      <p:regular r:id="rId21"/>
    </p:embeddedFont>
    <p:embeddedFont>
      <p:font typeface="Open Sans Bold" charset="1" panose="020B0806030504020204"/>
      <p:regular r:id="rId22"/>
    </p:embeddedFont>
    <p:embeddedFont>
      <p:font typeface="Alegreya" charset="1" panose="00000500000000000000"/>
      <p:regular r:id="rId23"/>
    </p:embeddedFont>
    <p:embeddedFont>
      <p:font typeface="Alegreya Bold" charset="1" panose="00000800000000000000"/>
      <p:regular r:id="rId24"/>
    </p:embeddedFont>
    <p:embeddedFont>
      <p:font typeface="Argent Bold" charset="1" panose="00000800000000000000"/>
      <p:regular r:id="rId25"/>
    </p:embeddedFont>
    <p:embeddedFont>
      <p:font typeface="Now Bold" charset="1" panose="00000600000000000000"/>
      <p:regular r:id="rId26"/>
    </p:embeddedFont>
    <p:embeddedFont>
      <p:font typeface="Now" charset="1" panose="000005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svg" Type="http://schemas.openxmlformats.org/officeDocument/2006/relationships/image"/><Relationship Id="rId12" Target="../media/image23.png" Type="http://schemas.openxmlformats.org/officeDocument/2006/relationships/image"/><Relationship Id="rId13" Target="../media/image24.svg" Type="http://schemas.openxmlformats.org/officeDocument/2006/relationships/image"/><Relationship Id="rId14" Target="../media/image25.png" Type="http://schemas.openxmlformats.org/officeDocument/2006/relationships/image"/><Relationship Id="rId15" Target="../media/image26.svg" Type="http://schemas.openxmlformats.org/officeDocument/2006/relationships/image"/><Relationship Id="rId2" Target="../media/image11.png" Type="http://schemas.openxmlformats.org/officeDocument/2006/relationships/image"/><Relationship Id="rId3" Target="../media/image14.png" Type="http://schemas.openxmlformats.org/officeDocument/2006/relationships/image"/><Relationship Id="rId4" Target="../media/image15.jpeg" Type="http://schemas.openxmlformats.org/officeDocument/2006/relationships/image"/><Relationship Id="rId5" Target="../media/image16.jpeg" Type="http://schemas.openxmlformats.org/officeDocument/2006/relationships/image"/><Relationship Id="rId6" Target="../media/image17.jpe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jpeg" Type="http://schemas.openxmlformats.org/officeDocument/2006/relationships/image"/><Relationship Id="rId4" Target="../media/image35.jpeg" Type="http://schemas.openxmlformats.org/officeDocument/2006/relationships/image"/><Relationship Id="rId5" Target="../media/image36.jpe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3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50.png" Type="http://schemas.openxmlformats.org/officeDocument/2006/relationships/image"/><Relationship Id="rId13" Target="../media/image51.svg" Type="http://schemas.openxmlformats.org/officeDocument/2006/relationships/image"/><Relationship Id="rId2" Target="../media/image40.jpeg" Type="http://schemas.openxmlformats.org/officeDocument/2006/relationships/image"/><Relationship Id="rId3" Target="../media/image41.jpeg" Type="http://schemas.openxmlformats.org/officeDocument/2006/relationships/image"/><Relationship Id="rId4" Target="../media/image42.jpeg" Type="http://schemas.openxmlformats.org/officeDocument/2006/relationships/image"/><Relationship Id="rId5" Target="../media/image43.jpe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4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2" Target="../media/image52.gif" Type="http://schemas.openxmlformats.org/officeDocument/2006/relationships/image"/><Relationship Id="rId3" Target="../media/image53.jpeg" Type="http://schemas.openxmlformats.org/officeDocument/2006/relationships/image"/><Relationship Id="rId4" Target="../media/image54.jpeg" Type="http://schemas.openxmlformats.org/officeDocument/2006/relationships/image"/><Relationship Id="rId5" Target="../media/image55.jpeg" Type="http://schemas.openxmlformats.org/officeDocument/2006/relationships/image"/><Relationship Id="rId6" Target="../media/image56.gif" Type="http://schemas.openxmlformats.org/officeDocument/2006/relationships/image"/><Relationship Id="rId7" Target="../media/image57.png" Type="http://schemas.openxmlformats.org/officeDocument/2006/relationships/image"/><Relationship Id="rId8" Target="../media/image58.svg" Type="http://schemas.openxmlformats.org/officeDocument/2006/relationships/image"/><Relationship Id="rId9" Target="../media/image5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jpeg" Type="http://schemas.openxmlformats.org/officeDocument/2006/relationships/image"/><Relationship Id="rId11" Target="../media/image71.jpeg" Type="http://schemas.openxmlformats.org/officeDocument/2006/relationships/image"/><Relationship Id="rId12" Target="../media/image72.jpeg" Type="http://schemas.openxmlformats.org/officeDocument/2006/relationships/image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jpeg" Type="http://schemas.openxmlformats.org/officeDocument/2006/relationships/image"/><Relationship Id="rId5" Target="../media/image65.jpeg" Type="http://schemas.openxmlformats.org/officeDocument/2006/relationships/image"/><Relationship Id="rId6" Target="../media/image66.jpeg" Type="http://schemas.openxmlformats.org/officeDocument/2006/relationships/image"/><Relationship Id="rId7" Target="../media/image67.png" Type="http://schemas.openxmlformats.org/officeDocument/2006/relationships/image"/><Relationship Id="rId8" Target="../media/image68.png" Type="http://schemas.openxmlformats.org/officeDocument/2006/relationships/image"/><Relationship Id="rId9" Target="../media/image6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12" Target="../media/image79.png" Type="http://schemas.openxmlformats.org/officeDocument/2006/relationships/image"/><Relationship Id="rId13" Target="../media/image80.svg" Type="http://schemas.openxmlformats.org/officeDocument/2006/relationships/image"/><Relationship Id="rId2" Target="../media/image73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74.jpeg" Type="http://schemas.openxmlformats.org/officeDocument/2006/relationships/image"/><Relationship Id="rId6" Target="../media/image75.jpeg" Type="http://schemas.openxmlformats.org/officeDocument/2006/relationships/image"/><Relationship Id="rId7" Target="../media/image76.jpeg" Type="http://schemas.openxmlformats.org/officeDocument/2006/relationships/image"/><Relationship Id="rId8" Target="../media/image77.jpeg" Type="http://schemas.openxmlformats.org/officeDocument/2006/relationships/image"/><Relationship Id="rId9" Target="../media/image7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9.png" Type="http://schemas.openxmlformats.org/officeDocument/2006/relationships/image"/><Relationship Id="rId11" Target="../media/image90.png" Type="http://schemas.openxmlformats.org/officeDocument/2006/relationships/image"/><Relationship Id="rId12" Target="../media/image91.svg" Type="http://schemas.openxmlformats.org/officeDocument/2006/relationships/image"/><Relationship Id="rId13" Target="../media/image92.png" Type="http://schemas.openxmlformats.org/officeDocument/2006/relationships/image"/><Relationship Id="rId2" Target="../media/image81.png" Type="http://schemas.openxmlformats.org/officeDocument/2006/relationships/image"/><Relationship Id="rId3" Target="../media/image82.svg" Type="http://schemas.openxmlformats.org/officeDocument/2006/relationships/image"/><Relationship Id="rId4" Target="../media/image83.jpeg" Type="http://schemas.openxmlformats.org/officeDocument/2006/relationships/image"/><Relationship Id="rId5" Target="../media/image84.jpeg" Type="http://schemas.openxmlformats.org/officeDocument/2006/relationships/image"/><Relationship Id="rId6" Target="../media/image85.jpeg" Type="http://schemas.openxmlformats.org/officeDocument/2006/relationships/image"/><Relationship Id="rId7" Target="../media/image86.jpeg" Type="http://schemas.openxmlformats.org/officeDocument/2006/relationships/image"/><Relationship Id="rId8" Target="../media/image87.jpeg" Type="http://schemas.openxmlformats.org/officeDocument/2006/relationships/image"/><Relationship Id="rId9" Target="../media/image8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3.jpeg" Type="http://schemas.openxmlformats.org/officeDocument/2006/relationships/image"/><Relationship Id="rId3" Target="../media/image94.jpeg" Type="http://schemas.openxmlformats.org/officeDocument/2006/relationships/image"/><Relationship Id="rId4" Target="../media/image95.jpeg" Type="http://schemas.openxmlformats.org/officeDocument/2006/relationships/image"/><Relationship Id="rId5" Target="../media/image96.jpeg" Type="http://schemas.openxmlformats.org/officeDocument/2006/relationships/image"/><Relationship Id="rId6" Target="../media/image97.jpeg" Type="http://schemas.openxmlformats.org/officeDocument/2006/relationships/image"/><Relationship Id="rId7" Target="../media/image98.png" Type="http://schemas.openxmlformats.org/officeDocument/2006/relationships/image"/><Relationship Id="rId8" Target="../media/image99.svg" Type="http://schemas.openxmlformats.org/officeDocument/2006/relationships/image"/><Relationship Id="rId9" Target="../media/image10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1.jpeg" Type="http://schemas.openxmlformats.org/officeDocument/2006/relationships/image"/><Relationship Id="rId3" Target="../media/image102.jpeg" Type="http://schemas.openxmlformats.org/officeDocument/2006/relationships/image"/><Relationship Id="rId4" Target="../media/image10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2.svg" Type="http://schemas.openxmlformats.org/officeDocument/2006/relationships/image"/><Relationship Id="rId11" Target="../media/image113.png" Type="http://schemas.openxmlformats.org/officeDocument/2006/relationships/image"/><Relationship Id="rId12" Target="../media/image114.svg" Type="http://schemas.openxmlformats.org/officeDocument/2006/relationships/image"/><Relationship Id="rId2" Target="../media/image104.jpeg" Type="http://schemas.openxmlformats.org/officeDocument/2006/relationships/image"/><Relationship Id="rId3" Target="../media/image105.jpeg" Type="http://schemas.openxmlformats.org/officeDocument/2006/relationships/image"/><Relationship Id="rId4" Target="../media/image106.jpeg" Type="http://schemas.openxmlformats.org/officeDocument/2006/relationships/image"/><Relationship Id="rId5" Target="../media/image107.jpeg" Type="http://schemas.openxmlformats.org/officeDocument/2006/relationships/image"/><Relationship Id="rId6" Target="../media/image108.jpeg" Type="http://schemas.openxmlformats.org/officeDocument/2006/relationships/image"/><Relationship Id="rId7" Target="../media/image109.png" Type="http://schemas.openxmlformats.org/officeDocument/2006/relationships/image"/><Relationship Id="rId8" Target="../media/image110.svg" Type="http://schemas.openxmlformats.org/officeDocument/2006/relationships/image"/><Relationship Id="rId9" Target="../media/image1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3.png" Type="http://schemas.openxmlformats.org/officeDocument/2006/relationships/image"/><Relationship Id="rId11" Target="../media/image124.svg" Type="http://schemas.openxmlformats.org/officeDocument/2006/relationships/image"/><Relationship Id="rId12" Target="../media/image125.png" Type="http://schemas.openxmlformats.org/officeDocument/2006/relationships/image"/><Relationship Id="rId13" Target="../media/image126.svg" Type="http://schemas.openxmlformats.org/officeDocument/2006/relationships/image"/><Relationship Id="rId14" Target="../media/image127.png" Type="http://schemas.openxmlformats.org/officeDocument/2006/relationships/image"/><Relationship Id="rId15" Target="../media/image128.svg" Type="http://schemas.openxmlformats.org/officeDocument/2006/relationships/image"/><Relationship Id="rId2" Target="../media/image115.png" Type="http://schemas.openxmlformats.org/officeDocument/2006/relationships/image"/><Relationship Id="rId3" Target="../media/image116.png" Type="http://schemas.openxmlformats.org/officeDocument/2006/relationships/image"/><Relationship Id="rId4" Target="../media/image117.svg" Type="http://schemas.openxmlformats.org/officeDocument/2006/relationships/image"/><Relationship Id="rId5" Target="../media/image118.gif" Type="http://schemas.openxmlformats.org/officeDocument/2006/relationships/image"/><Relationship Id="rId6" Target="../media/image119.png" Type="http://schemas.openxmlformats.org/officeDocument/2006/relationships/image"/><Relationship Id="rId7" Target="../media/image120.svg" Type="http://schemas.openxmlformats.org/officeDocument/2006/relationships/image"/><Relationship Id="rId8" Target="../media/image121.png" Type="http://schemas.openxmlformats.org/officeDocument/2006/relationships/image"/><Relationship Id="rId9" Target="../media/image12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7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60094" y="5460112"/>
            <a:ext cx="7107215" cy="3798188"/>
          </a:xfrm>
          <a:custGeom>
            <a:avLst/>
            <a:gdLst/>
            <a:ahLst/>
            <a:cxnLst/>
            <a:rect r="r" b="b" t="t" l="l"/>
            <a:pathLst>
              <a:path h="3798188" w="7107215">
                <a:moveTo>
                  <a:pt x="0" y="0"/>
                </a:moveTo>
                <a:lnTo>
                  <a:pt x="7107216" y="0"/>
                </a:lnTo>
                <a:lnTo>
                  <a:pt x="7107216" y="3798188"/>
                </a:lnTo>
                <a:lnTo>
                  <a:pt x="0" y="3798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87842" y="675404"/>
            <a:ext cx="5585120" cy="8936193"/>
          </a:xfrm>
          <a:custGeom>
            <a:avLst/>
            <a:gdLst/>
            <a:ahLst/>
            <a:cxnLst/>
            <a:rect r="r" b="b" t="t" l="l"/>
            <a:pathLst>
              <a:path h="8936193" w="5585120">
                <a:moveTo>
                  <a:pt x="0" y="0"/>
                </a:moveTo>
                <a:lnTo>
                  <a:pt x="5585121" y="0"/>
                </a:lnTo>
                <a:lnTo>
                  <a:pt x="5585121" y="8936192"/>
                </a:lnTo>
                <a:lnTo>
                  <a:pt x="0" y="8936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457763" y="3828678"/>
            <a:ext cx="3372474" cy="1631434"/>
          </a:xfrm>
          <a:custGeom>
            <a:avLst/>
            <a:gdLst/>
            <a:ahLst/>
            <a:cxnLst/>
            <a:rect r="r" b="b" t="t" l="l"/>
            <a:pathLst>
              <a:path h="1631434" w="3372474">
                <a:moveTo>
                  <a:pt x="0" y="0"/>
                </a:moveTo>
                <a:lnTo>
                  <a:pt x="3372474" y="0"/>
                </a:lnTo>
                <a:lnTo>
                  <a:pt x="3372474" y="1631434"/>
                </a:lnTo>
                <a:lnTo>
                  <a:pt x="0" y="163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38560" y="175864"/>
            <a:ext cx="7722928" cy="4707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33"/>
              </a:lnSpc>
            </a:pPr>
            <a:r>
              <a:rPr lang="en-US" sz="9380">
                <a:solidFill>
                  <a:srgbClr val="255F7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ERASMUS+</a:t>
            </a:r>
          </a:p>
          <a:p>
            <a:pPr algn="ctr">
              <a:lnSpc>
                <a:spcPts val="8043"/>
              </a:lnSpc>
            </a:pPr>
            <a:r>
              <a:rPr lang="en-US" sz="5745">
                <a:solidFill>
                  <a:srgbClr val="255F7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Przedszkole nr 83 "Kolorowe Kredki" w Gdańsku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7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963" y="1234016"/>
            <a:ext cx="15915561" cy="7906759"/>
          </a:xfrm>
          <a:custGeom>
            <a:avLst/>
            <a:gdLst/>
            <a:ahLst/>
            <a:cxnLst/>
            <a:rect r="r" b="b" t="t" l="l"/>
            <a:pathLst>
              <a:path h="7906759" w="15915561">
                <a:moveTo>
                  <a:pt x="0" y="0"/>
                </a:moveTo>
                <a:lnTo>
                  <a:pt x="15915561" y="0"/>
                </a:lnTo>
                <a:lnTo>
                  <a:pt x="15915561" y="7906759"/>
                </a:lnTo>
                <a:lnTo>
                  <a:pt x="0" y="79067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194" r="0" b="-229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87169" y="7165802"/>
            <a:ext cx="5284519" cy="2589414"/>
          </a:xfrm>
          <a:custGeom>
            <a:avLst/>
            <a:gdLst/>
            <a:ahLst/>
            <a:cxnLst/>
            <a:rect r="r" b="b" t="t" l="l"/>
            <a:pathLst>
              <a:path h="2589414" w="5284519">
                <a:moveTo>
                  <a:pt x="0" y="0"/>
                </a:moveTo>
                <a:lnTo>
                  <a:pt x="5284519" y="0"/>
                </a:lnTo>
                <a:lnTo>
                  <a:pt x="5284519" y="2589415"/>
                </a:lnTo>
                <a:lnTo>
                  <a:pt x="0" y="25894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151930" y="3909431"/>
            <a:ext cx="8276796" cy="2969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81"/>
              </a:lnSpc>
            </a:pPr>
            <a:r>
              <a:rPr lang="en-US" sz="7487" b="true">
                <a:solidFill>
                  <a:srgbClr val="255F7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Cel mobilności: </a:t>
            </a:r>
          </a:p>
          <a:p>
            <a:pPr algn="ctr">
              <a:lnSpc>
                <a:spcPts val="6561"/>
              </a:lnSpc>
            </a:pPr>
            <a:r>
              <a:rPr lang="en-US" b="true" sz="4687">
                <a:solidFill>
                  <a:srgbClr val="255F7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rozwijanie kompetencji językowych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867197" y="768252"/>
            <a:ext cx="6848940" cy="2491302"/>
          </a:xfrm>
          <a:custGeom>
            <a:avLst/>
            <a:gdLst/>
            <a:ahLst/>
            <a:cxnLst/>
            <a:rect r="r" b="b" t="t" l="l"/>
            <a:pathLst>
              <a:path h="2491302" w="6848940">
                <a:moveTo>
                  <a:pt x="0" y="0"/>
                </a:moveTo>
                <a:lnTo>
                  <a:pt x="6848940" y="0"/>
                </a:lnTo>
                <a:lnTo>
                  <a:pt x="6848940" y="2491302"/>
                </a:lnTo>
                <a:lnTo>
                  <a:pt x="0" y="24913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94069" y="183044"/>
            <a:ext cx="4079910" cy="3661720"/>
          </a:xfrm>
          <a:custGeom>
            <a:avLst/>
            <a:gdLst/>
            <a:ahLst/>
            <a:cxnLst/>
            <a:rect r="r" b="b" t="t" l="l"/>
            <a:pathLst>
              <a:path h="3661720" w="4079910">
                <a:moveTo>
                  <a:pt x="0" y="0"/>
                </a:moveTo>
                <a:lnTo>
                  <a:pt x="4079910" y="0"/>
                </a:lnTo>
                <a:lnTo>
                  <a:pt x="4079910" y="3661719"/>
                </a:lnTo>
                <a:lnTo>
                  <a:pt x="0" y="36617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627627">
            <a:off x="12946433" y="2333221"/>
            <a:ext cx="2610495" cy="4168455"/>
          </a:xfrm>
          <a:custGeom>
            <a:avLst/>
            <a:gdLst/>
            <a:ahLst/>
            <a:cxnLst/>
            <a:rect r="r" b="b" t="t" l="l"/>
            <a:pathLst>
              <a:path h="4168455" w="2610495">
                <a:moveTo>
                  <a:pt x="0" y="0"/>
                </a:moveTo>
                <a:lnTo>
                  <a:pt x="2610495" y="0"/>
                </a:lnTo>
                <a:lnTo>
                  <a:pt x="2610495" y="4168455"/>
                </a:lnTo>
                <a:lnTo>
                  <a:pt x="0" y="41684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955790">
            <a:off x="108477" y="7521809"/>
            <a:ext cx="4851767" cy="2947448"/>
          </a:xfrm>
          <a:custGeom>
            <a:avLst/>
            <a:gdLst/>
            <a:ahLst/>
            <a:cxnLst/>
            <a:rect r="r" b="b" t="t" l="l"/>
            <a:pathLst>
              <a:path h="2947448" w="4851767">
                <a:moveTo>
                  <a:pt x="0" y="0"/>
                </a:moveTo>
                <a:lnTo>
                  <a:pt x="4851766" y="0"/>
                </a:lnTo>
                <a:lnTo>
                  <a:pt x="4851766" y="2947449"/>
                </a:lnTo>
                <a:lnTo>
                  <a:pt x="0" y="29474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073979" y="8149721"/>
            <a:ext cx="4432697" cy="1605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10"/>
              </a:lnSpc>
            </a:pPr>
            <a:r>
              <a:rPr lang="en-US" sz="46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Anna Plust</a:t>
            </a:r>
          </a:p>
          <a:p>
            <a:pPr algn="l">
              <a:lnSpc>
                <a:spcPts val="6510"/>
              </a:lnSpc>
              <a:spcBef>
                <a:spcPct val="0"/>
              </a:spcBef>
            </a:pPr>
            <a:r>
              <a:rPr lang="en-US" sz="4650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Anna Wus-Kunkel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7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042783">
            <a:off x="54142" y="3923523"/>
            <a:ext cx="2610495" cy="4168455"/>
          </a:xfrm>
          <a:custGeom>
            <a:avLst/>
            <a:gdLst/>
            <a:ahLst/>
            <a:cxnLst/>
            <a:rect r="r" b="b" t="t" l="l"/>
            <a:pathLst>
              <a:path h="4168455" w="2610495">
                <a:moveTo>
                  <a:pt x="0" y="0"/>
                </a:moveTo>
                <a:lnTo>
                  <a:pt x="2610495" y="0"/>
                </a:lnTo>
                <a:lnTo>
                  <a:pt x="2610495" y="4168455"/>
                </a:lnTo>
                <a:lnTo>
                  <a:pt x="0" y="4168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77092" y="1028700"/>
            <a:ext cx="12279792" cy="7997214"/>
          </a:xfrm>
          <a:custGeom>
            <a:avLst/>
            <a:gdLst/>
            <a:ahLst/>
            <a:cxnLst/>
            <a:rect r="r" b="b" t="t" l="l"/>
            <a:pathLst>
              <a:path h="7997214" w="12279792">
                <a:moveTo>
                  <a:pt x="0" y="0"/>
                </a:moveTo>
                <a:lnTo>
                  <a:pt x="12279791" y="0"/>
                </a:lnTo>
                <a:lnTo>
                  <a:pt x="12279791" y="7997214"/>
                </a:lnTo>
                <a:lnTo>
                  <a:pt x="0" y="7997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49938" y="6017524"/>
            <a:ext cx="5139188" cy="3828695"/>
          </a:xfrm>
          <a:custGeom>
            <a:avLst/>
            <a:gdLst/>
            <a:ahLst/>
            <a:cxnLst/>
            <a:rect r="r" b="b" t="t" l="l"/>
            <a:pathLst>
              <a:path h="3828695" w="5139188">
                <a:moveTo>
                  <a:pt x="0" y="0"/>
                </a:moveTo>
                <a:lnTo>
                  <a:pt x="5139189" y="0"/>
                </a:lnTo>
                <a:lnTo>
                  <a:pt x="5139189" y="3828695"/>
                </a:lnTo>
                <a:lnTo>
                  <a:pt x="0" y="3828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432702" y="440577"/>
            <a:ext cx="5272647" cy="3512901"/>
          </a:xfrm>
          <a:custGeom>
            <a:avLst/>
            <a:gdLst/>
            <a:ahLst/>
            <a:cxnLst/>
            <a:rect r="r" b="b" t="t" l="l"/>
            <a:pathLst>
              <a:path h="3512901" w="5272647">
                <a:moveTo>
                  <a:pt x="0" y="0"/>
                </a:moveTo>
                <a:lnTo>
                  <a:pt x="5272647" y="0"/>
                </a:lnTo>
                <a:lnTo>
                  <a:pt x="5272647" y="3512901"/>
                </a:lnTo>
                <a:lnTo>
                  <a:pt x="0" y="35129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008601" y="4590968"/>
            <a:ext cx="3696748" cy="2407507"/>
          </a:xfrm>
          <a:custGeom>
            <a:avLst/>
            <a:gdLst/>
            <a:ahLst/>
            <a:cxnLst/>
            <a:rect r="r" b="b" t="t" l="l"/>
            <a:pathLst>
              <a:path h="2407507" w="3696748">
                <a:moveTo>
                  <a:pt x="0" y="0"/>
                </a:moveTo>
                <a:lnTo>
                  <a:pt x="3696748" y="0"/>
                </a:lnTo>
                <a:lnTo>
                  <a:pt x="3696748" y="2407507"/>
                </a:lnTo>
                <a:lnTo>
                  <a:pt x="0" y="24075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65738" y="7179161"/>
            <a:ext cx="5806575" cy="2859738"/>
          </a:xfrm>
          <a:custGeom>
            <a:avLst/>
            <a:gdLst/>
            <a:ahLst/>
            <a:cxnLst/>
            <a:rect r="r" b="b" t="t" l="l"/>
            <a:pathLst>
              <a:path h="2859738" w="5806575">
                <a:moveTo>
                  <a:pt x="0" y="0"/>
                </a:moveTo>
                <a:lnTo>
                  <a:pt x="5806575" y="0"/>
                </a:lnTo>
                <a:lnTo>
                  <a:pt x="5806575" y="2859738"/>
                </a:lnTo>
                <a:lnTo>
                  <a:pt x="0" y="28597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155807" y="3543711"/>
            <a:ext cx="8901009" cy="3400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44"/>
              </a:lnSpc>
            </a:pPr>
            <a:r>
              <a:rPr lang="en-US" b="true" sz="19888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MALTA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483141" y="303403"/>
            <a:ext cx="5462261" cy="3386602"/>
          </a:xfrm>
          <a:custGeom>
            <a:avLst/>
            <a:gdLst/>
            <a:ahLst/>
            <a:cxnLst/>
            <a:rect r="r" b="b" t="t" l="l"/>
            <a:pathLst>
              <a:path h="3386602" w="5462261">
                <a:moveTo>
                  <a:pt x="0" y="0"/>
                </a:moveTo>
                <a:lnTo>
                  <a:pt x="5462261" y="0"/>
                </a:lnTo>
                <a:lnTo>
                  <a:pt x="5462261" y="3386602"/>
                </a:lnTo>
                <a:lnTo>
                  <a:pt x="0" y="33866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042783">
            <a:off x="54142" y="3933296"/>
            <a:ext cx="2610495" cy="4168455"/>
          </a:xfrm>
          <a:custGeom>
            <a:avLst/>
            <a:gdLst/>
            <a:ahLst/>
            <a:cxnLst/>
            <a:rect r="r" b="b" t="t" l="l"/>
            <a:pathLst>
              <a:path h="4168455" w="2610495">
                <a:moveTo>
                  <a:pt x="0" y="0"/>
                </a:moveTo>
                <a:lnTo>
                  <a:pt x="2610495" y="0"/>
                </a:lnTo>
                <a:lnTo>
                  <a:pt x="2610495" y="4168455"/>
                </a:lnTo>
                <a:lnTo>
                  <a:pt x="0" y="4168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836471" y="8235664"/>
            <a:ext cx="3539682" cy="1610555"/>
          </a:xfrm>
          <a:custGeom>
            <a:avLst/>
            <a:gdLst/>
            <a:ahLst/>
            <a:cxnLst/>
            <a:rect r="r" b="b" t="t" l="l"/>
            <a:pathLst>
              <a:path h="1610555" w="3539682">
                <a:moveTo>
                  <a:pt x="0" y="0"/>
                </a:moveTo>
                <a:lnTo>
                  <a:pt x="3539682" y="0"/>
                </a:lnTo>
                <a:lnTo>
                  <a:pt x="3539682" y="1610555"/>
                </a:lnTo>
                <a:lnTo>
                  <a:pt x="0" y="16105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062689" y="303403"/>
            <a:ext cx="627263" cy="1893624"/>
          </a:xfrm>
          <a:custGeom>
            <a:avLst/>
            <a:gdLst/>
            <a:ahLst/>
            <a:cxnLst/>
            <a:rect r="r" b="b" t="t" l="l"/>
            <a:pathLst>
              <a:path h="1893624" w="627263">
                <a:moveTo>
                  <a:pt x="0" y="0"/>
                </a:moveTo>
                <a:lnTo>
                  <a:pt x="627263" y="0"/>
                </a:lnTo>
                <a:lnTo>
                  <a:pt x="627263" y="1893624"/>
                </a:lnTo>
                <a:lnTo>
                  <a:pt x="0" y="1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482136" y="440577"/>
            <a:ext cx="1458212" cy="2719277"/>
          </a:xfrm>
          <a:custGeom>
            <a:avLst/>
            <a:gdLst/>
            <a:ahLst/>
            <a:cxnLst/>
            <a:rect r="r" b="b" t="t" l="l"/>
            <a:pathLst>
              <a:path h="2719277" w="1458212">
                <a:moveTo>
                  <a:pt x="0" y="0"/>
                </a:moveTo>
                <a:lnTo>
                  <a:pt x="1458212" y="0"/>
                </a:lnTo>
                <a:lnTo>
                  <a:pt x="1458212" y="2719277"/>
                </a:lnTo>
                <a:lnTo>
                  <a:pt x="0" y="27192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7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5595" y="3572200"/>
            <a:ext cx="7593705" cy="6323485"/>
          </a:xfrm>
          <a:custGeom>
            <a:avLst/>
            <a:gdLst/>
            <a:ahLst/>
            <a:cxnLst/>
            <a:rect r="r" b="b" t="t" l="l"/>
            <a:pathLst>
              <a:path h="6323485" w="7593705">
                <a:moveTo>
                  <a:pt x="0" y="0"/>
                </a:moveTo>
                <a:lnTo>
                  <a:pt x="7593705" y="0"/>
                </a:lnTo>
                <a:lnTo>
                  <a:pt x="7593705" y="6323485"/>
                </a:lnTo>
                <a:lnTo>
                  <a:pt x="0" y="632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82149" y="4752185"/>
            <a:ext cx="4597003" cy="5143500"/>
          </a:xfrm>
          <a:custGeom>
            <a:avLst/>
            <a:gdLst/>
            <a:ahLst/>
            <a:cxnLst/>
            <a:rect r="r" b="b" t="t" l="l"/>
            <a:pathLst>
              <a:path h="5143500" w="4597003">
                <a:moveTo>
                  <a:pt x="0" y="0"/>
                </a:moveTo>
                <a:lnTo>
                  <a:pt x="4597003" y="0"/>
                </a:lnTo>
                <a:lnTo>
                  <a:pt x="459700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598305" y="251460"/>
            <a:ext cx="7315200" cy="1554480"/>
          </a:xfrm>
          <a:custGeom>
            <a:avLst/>
            <a:gdLst/>
            <a:ahLst/>
            <a:cxnLst/>
            <a:rect r="r" b="b" t="t" l="l"/>
            <a:pathLst>
              <a:path h="1554480" w="731520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7722" y="269247"/>
            <a:ext cx="17640278" cy="407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50"/>
              </a:lnSpc>
            </a:pPr>
            <a:r>
              <a:rPr lang="en-US" sz="7750" b="true">
                <a:solidFill>
                  <a:srgbClr val="CF142B"/>
                </a:solidFill>
                <a:latin typeface="Alegreya Bold"/>
                <a:ea typeface="Alegreya Bold"/>
                <a:cs typeface="Alegreya Bold"/>
                <a:sym typeface="Alegreya Bold"/>
              </a:rPr>
              <a:t>Kurs językowy:</a:t>
            </a:r>
          </a:p>
          <a:p>
            <a:pPr algn="l">
              <a:lnSpc>
                <a:spcPts val="10850"/>
              </a:lnSpc>
            </a:pPr>
            <a:r>
              <a:rPr lang="en-US" sz="7750" b="true">
                <a:solidFill>
                  <a:srgbClr val="255F7D"/>
                </a:solidFill>
                <a:latin typeface="Alegreya Bold"/>
                <a:ea typeface="Alegreya Bold"/>
                <a:cs typeface="Alegreya Bold"/>
                <a:sym typeface="Alegreya Bold"/>
              </a:rPr>
              <a:t>“Fluency and english language development 2 weeks”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889787" y="5010150"/>
            <a:ext cx="4775597" cy="250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94"/>
              </a:lnSpc>
            </a:pPr>
            <a:r>
              <a:rPr lang="en-US" sz="7210" b="true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4 - 15 marzec</a:t>
            </a:r>
          </a:p>
          <a:p>
            <a:pPr algn="ctr">
              <a:lnSpc>
                <a:spcPts val="10094"/>
              </a:lnSpc>
              <a:spcBef>
                <a:spcPct val="0"/>
              </a:spcBef>
            </a:pPr>
            <a:r>
              <a:rPr lang="en-US" b="true" sz="7210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2024 r.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7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3193" y="6156686"/>
            <a:ext cx="4976823" cy="3317882"/>
          </a:xfrm>
          <a:custGeom>
            <a:avLst/>
            <a:gdLst/>
            <a:ahLst/>
            <a:cxnLst/>
            <a:rect r="r" b="b" t="t" l="l"/>
            <a:pathLst>
              <a:path h="3317882" w="4976823">
                <a:moveTo>
                  <a:pt x="0" y="0"/>
                </a:moveTo>
                <a:lnTo>
                  <a:pt x="4976823" y="0"/>
                </a:lnTo>
                <a:lnTo>
                  <a:pt x="4976823" y="3317882"/>
                </a:lnTo>
                <a:lnTo>
                  <a:pt x="0" y="3317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698394" y="421969"/>
            <a:ext cx="5196472" cy="3012192"/>
          </a:xfrm>
          <a:custGeom>
            <a:avLst/>
            <a:gdLst/>
            <a:ahLst/>
            <a:cxnLst/>
            <a:rect r="r" b="b" t="t" l="l"/>
            <a:pathLst>
              <a:path h="3012192" w="5196472">
                <a:moveTo>
                  <a:pt x="0" y="0"/>
                </a:moveTo>
                <a:lnTo>
                  <a:pt x="5196471" y="0"/>
                </a:lnTo>
                <a:lnTo>
                  <a:pt x="5196471" y="3012192"/>
                </a:lnTo>
                <a:lnTo>
                  <a:pt x="0" y="3012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97584" y="6631933"/>
            <a:ext cx="5053574" cy="2842635"/>
          </a:xfrm>
          <a:custGeom>
            <a:avLst/>
            <a:gdLst/>
            <a:ahLst/>
            <a:cxnLst/>
            <a:rect r="r" b="b" t="t" l="l"/>
            <a:pathLst>
              <a:path h="2842635" w="5053574">
                <a:moveTo>
                  <a:pt x="0" y="0"/>
                </a:moveTo>
                <a:lnTo>
                  <a:pt x="5053574" y="0"/>
                </a:lnTo>
                <a:lnTo>
                  <a:pt x="5053574" y="2842635"/>
                </a:lnTo>
                <a:lnTo>
                  <a:pt x="0" y="2842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943187" y="4290057"/>
            <a:ext cx="3041224" cy="1706887"/>
          </a:xfrm>
          <a:custGeom>
            <a:avLst/>
            <a:gdLst/>
            <a:ahLst/>
            <a:cxnLst/>
            <a:rect r="r" b="b" t="t" l="l"/>
            <a:pathLst>
              <a:path h="1706887" w="3041224">
                <a:moveTo>
                  <a:pt x="0" y="0"/>
                </a:moveTo>
                <a:lnTo>
                  <a:pt x="3041223" y="0"/>
                </a:lnTo>
                <a:lnTo>
                  <a:pt x="3041223" y="1706886"/>
                </a:lnTo>
                <a:lnTo>
                  <a:pt x="0" y="17068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319720" y="4068342"/>
            <a:ext cx="2696840" cy="677581"/>
          </a:xfrm>
          <a:custGeom>
            <a:avLst/>
            <a:gdLst/>
            <a:ahLst/>
            <a:cxnLst/>
            <a:rect r="r" b="b" t="t" l="l"/>
            <a:pathLst>
              <a:path h="677581" w="2696840">
                <a:moveTo>
                  <a:pt x="0" y="0"/>
                </a:moveTo>
                <a:lnTo>
                  <a:pt x="2696840" y="0"/>
                </a:lnTo>
                <a:lnTo>
                  <a:pt x="2696840" y="677581"/>
                </a:lnTo>
                <a:lnTo>
                  <a:pt x="0" y="6775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787394" y="3867918"/>
            <a:ext cx="4471906" cy="5962541"/>
          </a:xfrm>
          <a:custGeom>
            <a:avLst/>
            <a:gdLst/>
            <a:ahLst/>
            <a:cxnLst/>
            <a:rect r="r" b="b" t="t" l="l"/>
            <a:pathLst>
              <a:path h="5962541" w="4471906">
                <a:moveTo>
                  <a:pt x="0" y="0"/>
                </a:moveTo>
                <a:lnTo>
                  <a:pt x="4471906" y="0"/>
                </a:lnTo>
                <a:lnTo>
                  <a:pt x="4471906" y="5962542"/>
                </a:lnTo>
                <a:lnTo>
                  <a:pt x="0" y="59625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1052861" y="269569"/>
            <a:ext cx="12532128" cy="5053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07"/>
              </a:lnSpc>
            </a:pPr>
            <a:r>
              <a:rPr lang="en-US" sz="7648" b="true">
                <a:solidFill>
                  <a:srgbClr val="255F7D"/>
                </a:solidFill>
                <a:latin typeface="Alegreya Bold"/>
                <a:ea typeface="Alegreya Bold"/>
                <a:cs typeface="Alegreya Bold"/>
                <a:sym typeface="Alegreya Bold"/>
              </a:rPr>
              <a:t>Szkoła ETI Malta</a:t>
            </a:r>
          </a:p>
          <a:p>
            <a:pPr algn="ctr">
              <a:lnSpc>
                <a:spcPts val="9816"/>
              </a:lnSpc>
            </a:pPr>
            <a:r>
              <a:rPr lang="en-US" sz="7012" b="true">
                <a:solidFill>
                  <a:srgbClr val="255F7D"/>
                </a:solidFill>
                <a:latin typeface="Alegreya Bold"/>
                <a:ea typeface="Alegreya Bold"/>
                <a:cs typeface="Alegreya Bold"/>
                <a:sym typeface="Alegreya Bold"/>
              </a:rPr>
              <a:t>(Executive Training</a:t>
            </a:r>
          </a:p>
          <a:p>
            <a:pPr algn="ctr">
              <a:lnSpc>
                <a:spcPts val="9816"/>
              </a:lnSpc>
            </a:pPr>
            <a:r>
              <a:rPr lang="en-US" sz="7012" b="true">
                <a:solidFill>
                  <a:srgbClr val="255F7D"/>
                </a:solidFill>
                <a:latin typeface="Alegreya Bold"/>
                <a:ea typeface="Alegreya Bold"/>
                <a:cs typeface="Alegreya Bold"/>
                <a:sym typeface="Alegreya Bold"/>
              </a:rPr>
              <a:t> Institute Malta) </a:t>
            </a:r>
          </a:p>
          <a:p>
            <a:pPr algn="ctr">
              <a:lnSpc>
                <a:spcPts val="9816"/>
              </a:lnSpc>
            </a:pPr>
            <a:r>
              <a:rPr lang="en-US" b="true" sz="7012">
                <a:solidFill>
                  <a:srgbClr val="255F7D"/>
                </a:solidFill>
                <a:latin typeface="Alegreya Bold"/>
                <a:ea typeface="Alegreya Bold"/>
                <a:cs typeface="Alegreya Bold"/>
                <a:sym typeface="Alegreya Bold"/>
              </a:rPr>
              <a:t>w St Julian’s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7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13382" y="1341706"/>
            <a:ext cx="5069059" cy="3801794"/>
          </a:xfrm>
          <a:custGeom>
            <a:avLst/>
            <a:gdLst/>
            <a:ahLst/>
            <a:cxnLst/>
            <a:rect r="r" b="b" t="t" l="l"/>
            <a:pathLst>
              <a:path h="3801794" w="5069059">
                <a:moveTo>
                  <a:pt x="0" y="0"/>
                </a:moveTo>
                <a:lnTo>
                  <a:pt x="5069059" y="0"/>
                </a:lnTo>
                <a:lnTo>
                  <a:pt x="5069059" y="3801794"/>
                </a:lnTo>
                <a:lnTo>
                  <a:pt x="0" y="38017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13382" y="5617231"/>
            <a:ext cx="5266432" cy="3949824"/>
          </a:xfrm>
          <a:custGeom>
            <a:avLst/>
            <a:gdLst/>
            <a:ahLst/>
            <a:cxnLst/>
            <a:rect r="r" b="b" t="t" l="l"/>
            <a:pathLst>
              <a:path h="3949824" w="5266432">
                <a:moveTo>
                  <a:pt x="0" y="0"/>
                </a:moveTo>
                <a:lnTo>
                  <a:pt x="5266433" y="0"/>
                </a:lnTo>
                <a:lnTo>
                  <a:pt x="5266433" y="3949825"/>
                </a:lnTo>
                <a:lnTo>
                  <a:pt x="0" y="39498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92597" y="5617231"/>
            <a:ext cx="5266432" cy="3949824"/>
          </a:xfrm>
          <a:custGeom>
            <a:avLst/>
            <a:gdLst/>
            <a:ahLst/>
            <a:cxnLst/>
            <a:rect r="r" b="b" t="t" l="l"/>
            <a:pathLst>
              <a:path h="3949824" w="5266432">
                <a:moveTo>
                  <a:pt x="0" y="0"/>
                </a:moveTo>
                <a:lnTo>
                  <a:pt x="5266432" y="0"/>
                </a:lnTo>
                <a:lnTo>
                  <a:pt x="5266432" y="3949825"/>
                </a:lnTo>
                <a:lnTo>
                  <a:pt x="0" y="3949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52989" y="5617231"/>
            <a:ext cx="5266432" cy="3949824"/>
          </a:xfrm>
          <a:custGeom>
            <a:avLst/>
            <a:gdLst/>
            <a:ahLst/>
            <a:cxnLst/>
            <a:rect r="r" b="b" t="t" l="l"/>
            <a:pathLst>
              <a:path h="3949824" w="5266432">
                <a:moveTo>
                  <a:pt x="0" y="0"/>
                </a:moveTo>
                <a:lnTo>
                  <a:pt x="5266433" y="0"/>
                </a:lnTo>
                <a:lnTo>
                  <a:pt x="5266433" y="3949825"/>
                </a:lnTo>
                <a:lnTo>
                  <a:pt x="0" y="3949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931960">
            <a:off x="-148662" y="140170"/>
            <a:ext cx="1673149" cy="1622955"/>
          </a:xfrm>
          <a:custGeom>
            <a:avLst/>
            <a:gdLst/>
            <a:ahLst/>
            <a:cxnLst/>
            <a:rect r="r" b="b" t="t" l="l"/>
            <a:pathLst>
              <a:path h="1622955" w="1673149">
                <a:moveTo>
                  <a:pt x="0" y="0"/>
                </a:moveTo>
                <a:lnTo>
                  <a:pt x="1673149" y="0"/>
                </a:lnTo>
                <a:lnTo>
                  <a:pt x="1673149" y="1622954"/>
                </a:lnTo>
                <a:lnTo>
                  <a:pt x="0" y="1622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494869" y="2531480"/>
            <a:ext cx="2824553" cy="2799838"/>
          </a:xfrm>
          <a:custGeom>
            <a:avLst/>
            <a:gdLst/>
            <a:ahLst/>
            <a:cxnLst/>
            <a:rect r="r" b="b" t="t" l="l"/>
            <a:pathLst>
              <a:path h="2799838" w="2824553">
                <a:moveTo>
                  <a:pt x="0" y="0"/>
                </a:moveTo>
                <a:lnTo>
                  <a:pt x="2824553" y="0"/>
                </a:lnTo>
                <a:lnTo>
                  <a:pt x="2824553" y="2799838"/>
                </a:lnTo>
                <a:lnTo>
                  <a:pt x="0" y="27998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60036" y="1715477"/>
            <a:ext cx="1717189" cy="375635"/>
          </a:xfrm>
          <a:custGeom>
            <a:avLst/>
            <a:gdLst/>
            <a:ahLst/>
            <a:cxnLst/>
            <a:rect r="r" b="b" t="t" l="l"/>
            <a:pathLst>
              <a:path h="375635" w="1717189">
                <a:moveTo>
                  <a:pt x="0" y="0"/>
                </a:moveTo>
                <a:lnTo>
                  <a:pt x="1717189" y="0"/>
                </a:lnTo>
                <a:lnTo>
                  <a:pt x="1717189" y="375635"/>
                </a:lnTo>
                <a:lnTo>
                  <a:pt x="0" y="3756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0036" y="2343662"/>
            <a:ext cx="1717189" cy="375635"/>
          </a:xfrm>
          <a:custGeom>
            <a:avLst/>
            <a:gdLst/>
            <a:ahLst/>
            <a:cxnLst/>
            <a:rect r="r" b="b" t="t" l="l"/>
            <a:pathLst>
              <a:path h="375635" w="1717189">
                <a:moveTo>
                  <a:pt x="0" y="0"/>
                </a:moveTo>
                <a:lnTo>
                  <a:pt x="1717189" y="0"/>
                </a:lnTo>
                <a:lnTo>
                  <a:pt x="1717189" y="375635"/>
                </a:lnTo>
                <a:lnTo>
                  <a:pt x="0" y="3756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60036" y="2976472"/>
            <a:ext cx="1717189" cy="375635"/>
          </a:xfrm>
          <a:custGeom>
            <a:avLst/>
            <a:gdLst/>
            <a:ahLst/>
            <a:cxnLst/>
            <a:rect r="r" b="b" t="t" l="l"/>
            <a:pathLst>
              <a:path h="375635" w="1717189">
                <a:moveTo>
                  <a:pt x="0" y="0"/>
                </a:moveTo>
                <a:lnTo>
                  <a:pt x="1717189" y="0"/>
                </a:lnTo>
                <a:lnTo>
                  <a:pt x="1717189" y="375635"/>
                </a:lnTo>
                <a:lnTo>
                  <a:pt x="0" y="3756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60036" y="3604454"/>
            <a:ext cx="1717189" cy="375635"/>
          </a:xfrm>
          <a:custGeom>
            <a:avLst/>
            <a:gdLst/>
            <a:ahLst/>
            <a:cxnLst/>
            <a:rect r="r" b="b" t="t" l="l"/>
            <a:pathLst>
              <a:path h="375635" w="1717189">
                <a:moveTo>
                  <a:pt x="0" y="0"/>
                </a:moveTo>
                <a:lnTo>
                  <a:pt x="1717189" y="0"/>
                </a:lnTo>
                <a:lnTo>
                  <a:pt x="1717189" y="375635"/>
                </a:lnTo>
                <a:lnTo>
                  <a:pt x="0" y="3756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60036" y="4232435"/>
            <a:ext cx="1717189" cy="375635"/>
          </a:xfrm>
          <a:custGeom>
            <a:avLst/>
            <a:gdLst/>
            <a:ahLst/>
            <a:cxnLst/>
            <a:rect r="r" b="b" t="t" l="l"/>
            <a:pathLst>
              <a:path h="375635" w="1717189">
                <a:moveTo>
                  <a:pt x="0" y="0"/>
                </a:moveTo>
                <a:lnTo>
                  <a:pt x="1717189" y="0"/>
                </a:lnTo>
                <a:lnTo>
                  <a:pt x="1717189" y="375635"/>
                </a:lnTo>
                <a:lnTo>
                  <a:pt x="0" y="3756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854145" y="336340"/>
            <a:ext cx="3138174" cy="1384719"/>
          </a:xfrm>
          <a:custGeom>
            <a:avLst/>
            <a:gdLst/>
            <a:ahLst/>
            <a:cxnLst/>
            <a:rect r="r" b="b" t="t" l="l"/>
            <a:pathLst>
              <a:path h="1384719" w="3138174">
                <a:moveTo>
                  <a:pt x="0" y="0"/>
                </a:moveTo>
                <a:lnTo>
                  <a:pt x="3138174" y="0"/>
                </a:lnTo>
                <a:lnTo>
                  <a:pt x="3138174" y="1384720"/>
                </a:lnTo>
                <a:lnTo>
                  <a:pt x="0" y="1384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720006" y="631641"/>
            <a:ext cx="12847988" cy="4584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47"/>
              </a:lnSpc>
            </a:pPr>
            <a:r>
              <a:rPr lang="en-US" sz="5462" b="true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Cele</a:t>
            </a:r>
            <a:r>
              <a:rPr lang="en-US" sz="5462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:</a:t>
            </a:r>
          </a:p>
          <a:p>
            <a:pPr algn="l">
              <a:lnSpc>
                <a:spcPts val="4847"/>
              </a:lnSpc>
            </a:pPr>
            <a:r>
              <a:rPr lang="en-US" sz="3462" b="true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doskonalenie języka</a:t>
            </a:r>
          </a:p>
          <a:p>
            <a:pPr algn="l">
              <a:lnSpc>
                <a:spcPts val="4847"/>
              </a:lnSpc>
            </a:pPr>
            <a:r>
              <a:rPr lang="en-US" sz="3462" b="true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rozwój płynności poprzez dyskusję</a:t>
            </a:r>
          </a:p>
          <a:p>
            <a:pPr algn="l">
              <a:lnSpc>
                <a:spcPts val="4847"/>
              </a:lnSpc>
            </a:pPr>
            <a:r>
              <a:rPr lang="en-US" sz="3462" b="true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udział w dyskusjach</a:t>
            </a:r>
          </a:p>
          <a:p>
            <a:pPr algn="l">
              <a:lnSpc>
                <a:spcPts val="4847"/>
              </a:lnSpc>
            </a:pPr>
            <a:r>
              <a:rPr lang="en-US" sz="3462" b="true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przegląd gramatyki</a:t>
            </a:r>
          </a:p>
          <a:p>
            <a:pPr algn="l">
              <a:lnSpc>
                <a:spcPts val="4847"/>
              </a:lnSpc>
            </a:pPr>
            <a:r>
              <a:rPr lang="en-US" sz="3462" b="true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zwiększenie zakresu słownictwa</a:t>
            </a:r>
          </a:p>
          <a:p>
            <a:pPr algn="l">
              <a:lnSpc>
                <a:spcPts val="4582"/>
              </a:lnSpc>
            </a:pPr>
            <a:r>
              <a:rPr lang="en-US" sz="3272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299694" y="954737"/>
            <a:ext cx="1702785" cy="1077011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4051707" y="2621168"/>
            <a:ext cx="3207593" cy="4276790"/>
          </a:xfrm>
          <a:custGeom>
            <a:avLst/>
            <a:gdLst/>
            <a:ahLst/>
            <a:cxnLst/>
            <a:rect r="r" b="b" t="t" l="l"/>
            <a:pathLst>
              <a:path h="4276790" w="3207593">
                <a:moveTo>
                  <a:pt x="0" y="0"/>
                </a:moveTo>
                <a:lnTo>
                  <a:pt x="3207593" y="0"/>
                </a:lnTo>
                <a:lnTo>
                  <a:pt x="3207593" y="4276791"/>
                </a:lnTo>
                <a:lnTo>
                  <a:pt x="0" y="4276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527225" y="5620136"/>
            <a:ext cx="6101742" cy="3638164"/>
          </a:xfrm>
          <a:custGeom>
            <a:avLst/>
            <a:gdLst/>
            <a:ahLst/>
            <a:cxnLst/>
            <a:rect r="r" b="b" t="t" l="l"/>
            <a:pathLst>
              <a:path h="3638164" w="6101742">
                <a:moveTo>
                  <a:pt x="0" y="0"/>
                </a:moveTo>
                <a:lnTo>
                  <a:pt x="6101743" y="0"/>
                </a:lnTo>
                <a:lnTo>
                  <a:pt x="6101743" y="3638164"/>
                </a:lnTo>
                <a:lnTo>
                  <a:pt x="0" y="3638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0807" y="3005105"/>
            <a:ext cx="6272965" cy="4704724"/>
          </a:xfrm>
          <a:custGeom>
            <a:avLst/>
            <a:gdLst/>
            <a:ahLst/>
            <a:cxnLst/>
            <a:rect r="r" b="b" t="t" l="l"/>
            <a:pathLst>
              <a:path h="4704724" w="6272965">
                <a:moveTo>
                  <a:pt x="0" y="0"/>
                </a:moveTo>
                <a:lnTo>
                  <a:pt x="6272966" y="0"/>
                </a:lnTo>
                <a:lnTo>
                  <a:pt x="6272966" y="4704724"/>
                </a:lnTo>
                <a:lnTo>
                  <a:pt x="0" y="47047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2348687" y="8103993"/>
            <a:ext cx="3657838" cy="1536292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809338" y="8103993"/>
            <a:ext cx="1995818" cy="1287303"/>
          </a:xfrm>
          <a:custGeom>
            <a:avLst/>
            <a:gdLst/>
            <a:ahLst/>
            <a:cxnLst/>
            <a:rect r="r" b="b" t="t" l="l"/>
            <a:pathLst>
              <a:path h="1287303" w="1995818">
                <a:moveTo>
                  <a:pt x="0" y="0"/>
                </a:moveTo>
                <a:lnTo>
                  <a:pt x="1995818" y="0"/>
                </a:lnTo>
                <a:lnTo>
                  <a:pt x="1995818" y="1287303"/>
                </a:lnTo>
                <a:lnTo>
                  <a:pt x="0" y="12873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902055" y="2745848"/>
            <a:ext cx="2650538" cy="2160188"/>
          </a:xfrm>
          <a:custGeom>
            <a:avLst/>
            <a:gdLst/>
            <a:ahLst/>
            <a:cxnLst/>
            <a:rect r="r" b="b" t="t" l="l"/>
            <a:pathLst>
              <a:path h="2160188" w="2650538">
                <a:moveTo>
                  <a:pt x="0" y="0"/>
                </a:moveTo>
                <a:lnTo>
                  <a:pt x="2650538" y="0"/>
                </a:lnTo>
                <a:lnTo>
                  <a:pt x="2650538" y="2160188"/>
                </a:lnTo>
                <a:lnTo>
                  <a:pt x="0" y="21601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414085" y="3005105"/>
            <a:ext cx="3164012" cy="1570141"/>
          </a:xfrm>
          <a:custGeom>
            <a:avLst/>
            <a:gdLst/>
            <a:ahLst/>
            <a:cxnLst/>
            <a:rect r="r" b="b" t="t" l="l"/>
            <a:pathLst>
              <a:path h="1570141" w="3164012">
                <a:moveTo>
                  <a:pt x="0" y="0"/>
                </a:moveTo>
                <a:lnTo>
                  <a:pt x="3164012" y="0"/>
                </a:lnTo>
                <a:lnTo>
                  <a:pt x="3164012" y="1570141"/>
                </a:lnTo>
                <a:lnTo>
                  <a:pt x="0" y="15701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697313" y="904875"/>
            <a:ext cx="12112025" cy="1126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8"/>
              </a:lnSpc>
            </a:pPr>
            <a:r>
              <a:rPr lang="en-US" b="true" sz="663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Certyfikat ukończenia kursu: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7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73190" y="303007"/>
            <a:ext cx="6013132" cy="4457234"/>
          </a:xfrm>
          <a:custGeom>
            <a:avLst/>
            <a:gdLst/>
            <a:ahLst/>
            <a:cxnLst/>
            <a:rect r="r" b="b" t="t" l="l"/>
            <a:pathLst>
              <a:path h="4457234" w="6013132">
                <a:moveTo>
                  <a:pt x="0" y="0"/>
                </a:moveTo>
                <a:lnTo>
                  <a:pt x="6013132" y="0"/>
                </a:lnTo>
                <a:lnTo>
                  <a:pt x="6013132" y="4457234"/>
                </a:lnTo>
                <a:lnTo>
                  <a:pt x="0" y="4457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5653" y="6153654"/>
            <a:ext cx="4855995" cy="3641996"/>
          </a:xfrm>
          <a:custGeom>
            <a:avLst/>
            <a:gdLst/>
            <a:ahLst/>
            <a:cxnLst/>
            <a:rect r="r" b="b" t="t" l="l"/>
            <a:pathLst>
              <a:path h="3641996" w="4855995">
                <a:moveTo>
                  <a:pt x="0" y="0"/>
                </a:moveTo>
                <a:lnTo>
                  <a:pt x="4855995" y="0"/>
                </a:lnTo>
                <a:lnTo>
                  <a:pt x="4855995" y="3641996"/>
                </a:lnTo>
                <a:lnTo>
                  <a:pt x="0" y="3641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40678" y="5744994"/>
            <a:ext cx="1672243" cy="2229658"/>
          </a:xfrm>
          <a:custGeom>
            <a:avLst/>
            <a:gdLst/>
            <a:ahLst/>
            <a:cxnLst/>
            <a:rect r="r" b="b" t="t" l="l"/>
            <a:pathLst>
              <a:path h="2229658" w="1672243">
                <a:moveTo>
                  <a:pt x="0" y="0"/>
                </a:moveTo>
                <a:lnTo>
                  <a:pt x="1672243" y="0"/>
                </a:lnTo>
                <a:lnTo>
                  <a:pt x="1672243" y="2229658"/>
                </a:lnTo>
                <a:lnTo>
                  <a:pt x="0" y="2229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40462" y="6307454"/>
            <a:ext cx="4445861" cy="3334395"/>
          </a:xfrm>
          <a:custGeom>
            <a:avLst/>
            <a:gdLst/>
            <a:ahLst/>
            <a:cxnLst/>
            <a:rect r="r" b="b" t="t" l="l"/>
            <a:pathLst>
              <a:path h="3334395" w="4445861">
                <a:moveTo>
                  <a:pt x="0" y="0"/>
                </a:moveTo>
                <a:lnTo>
                  <a:pt x="4445860" y="0"/>
                </a:lnTo>
                <a:lnTo>
                  <a:pt x="4445860" y="3334396"/>
                </a:lnTo>
                <a:lnTo>
                  <a:pt x="0" y="3334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9831" y="3211979"/>
            <a:ext cx="7077770" cy="1548262"/>
          </a:xfrm>
          <a:custGeom>
            <a:avLst/>
            <a:gdLst/>
            <a:ahLst/>
            <a:cxnLst/>
            <a:rect r="r" b="b" t="t" l="l"/>
            <a:pathLst>
              <a:path h="1548262" w="7077770">
                <a:moveTo>
                  <a:pt x="0" y="0"/>
                </a:moveTo>
                <a:lnTo>
                  <a:pt x="7077770" y="0"/>
                </a:lnTo>
                <a:lnTo>
                  <a:pt x="7077770" y="1548262"/>
                </a:lnTo>
                <a:lnTo>
                  <a:pt x="0" y="15482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44000" y="699237"/>
            <a:ext cx="2305210" cy="2057400"/>
          </a:xfrm>
          <a:custGeom>
            <a:avLst/>
            <a:gdLst/>
            <a:ahLst/>
            <a:cxnLst/>
            <a:rect r="r" b="b" t="t" l="l"/>
            <a:pathLst>
              <a:path h="2057400" w="2305210">
                <a:moveTo>
                  <a:pt x="0" y="0"/>
                </a:moveTo>
                <a:lnTo>
                  <a:pt x="2305210" y="0"/>
                </a:lnTo>
                <a:lnTo>
                  <a:pt x="230521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861951" y="6132551"/>
            <a:ext cx="2984659" cy="3979546"/>
          </a:xfrm>
          <a:custGeom>
            <a:avLst/>
            <a:gdLst/>
            <a:ahLst/>
            <a:cxnLst/>
            <a:rect r="r" b="b" t="t" l="l"/>
            <a:pathLst>
              <a:path h="3979546" w="2984659">
                <a:moveTo>
                  <a:pt x="0" y="0"/>
                </a:moveTo>
                <a:lnTo>
                  <a:pt x="2984660" y="0"/>
                </a:lnTo>
                <a:lnTo>
                  <a:pt x="2984660" y="3979545"/>
                </a:lnTo>
                <a:lnTo>
                  <a:pt x="0" y="3979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22336" y="3986110"/>
            <a:ext cx="2755752" cy="4136213"/>
          </a:xfrm>
          <a:custGeom>
            <a:avLst/>
            <a:gdLst/>
            <a:ahLst/>
            <a:cxnLst/>
            <a:rect r="r" b="b" t="t" l="l"/>
            <a:pathLst>
              <a:path h="4136213" w="2755752">
                <a:moveTo>
                  <a:pt x="0" y="0"/>
                </a:moveTo>
                <a:lnTo>
                  <a:pt x="2755752" y="0"/>
                </a:lnTo>
                <a:lnTo>
                  <a:pt x="2755752" y="4136213"/>
                </a:lnTo>
                <a:lnTo>
                  <a:pt x="0" y="41362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187334" y="2651771"/>
            <a:ext cx="1979212" cy="2970674"/>
          </a:xfrm>
          <a:custGeom>
            <a:avLst/>
            <a:gdLst/>
            <a:ahLst/>
            <a:cxnLst/>
            <a:rect r="r" b="b" t="t" l="l"/>
            <a:pathLst>
              <a:path h="2970674" w="1979212">
                <a:moveTo>
                  <a:pt x="0" y="0"/>
                </a:moveTo>
                <a:lnTo>
                  <a:pt x="1979212" y="0"/>
                </a:lnTo>
                <a:lnTo>
                  <a:pt x="1979212" y="2970675"/>
                </a:lnTo>
                <a:lnTo>
                  <a:pt x="0" y="29706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35653" y="594462"/>
            <a:ext cx="8440684" cy="1937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8"/>
              </a:lnSpc>
            </a:pPr>
            <a:r>
              <a:rPr lang="en-US" b="true" sz="558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Poznanie kultury, tradycji i historii Malty…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500212" y="952500"/>
            <a:ext cx="4759088" cy="2201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8"/>
              </a:lnSpc>
            </a:pPr>
            <a:r>
              <a:rPr lang="en-US" sz="3148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Malta słynie z wielu zabytków, ciekawej historii, przepysznej kuchni oraz wspaniałej przyrody..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24502" y="2357399"/>
            <a:ext cx="3240848" cy="3234011"/>
          </a:xfrm>
          <a:custGeom>
            <a:avLst/>
            <a:gdLst/>
            <a:ahLst/>
            <a:cxnLst/>
            <a:rect r="r" b="b" t="t" l="l"/>
            <a:pathLst>
              <a:path h="3234011" w="3240848">
                <a:moveTo>
                  <a:pt x="0" y="0"/>
                </a:moveTo>
                <a:lnTo>
                  <a:pt x="3240848" y="0"/>
                </a:lnTo>
                <a:lnTo>
                  <a:pt x="3240848" y="3234011"/>
                </a:lnTo>
                <a:lnTo>
                  <a:pt x="0" y="32340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6278" y="550436"/>
            <a:ext cx="6267447" cy="2851688"/>
          </a:xfrm>
          <a:custGeom>
            <a:avLst/>
            <a:gdLst/>
            <a:ahLst/>
            <a:cxnLst/>
            <a:rect r="r" b="b" t="t" l="l"/>
            <a:pathLst>
              <a:path h="2851688" w="6267447">
                <a:moveTo>
                  <a:pt x="0" y="0"/>
                </a:moveTo>
                <a:lnTo>
                  <a:pt x="6267446" y="0"/>
                </a:lnTo>
                <a:lnTo>
                  <a:pt x="6267446" y="2851688"/>
                </a:lnTo>
                <a:lnTo>
                  <a:pt x="0" y="28516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987421" y="4948279"/>
            <a:ext cx="3648988" cy="4865317"/>
          </a:xfrm>
          <a:custGeom>
            <a:avLst/>
            <a:gdLst/>
            <a:ahLst/>
            <a:cxnLst/>
            <a:rect r="r" b="b" t="t" l="l"/>
            <a:pathLst>
              <a:path h="4865317" w="3648988">
                <a:moveTo>
                  <a:pt x="0" y="0"/>
                </a:moveTo>
                <a:lnTo>
                  <a:pt x="3648987" y="0"/>
                </a:lnTo>
                <a:lnTo>
                  <a:pt x="3648987" y="4865317"/>
                </a:lnTo>
                <a:lnTo>
                  <a:pt x="0" y="48653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73828" y="3402124"/>
            <a:ext cx="3521649" cy="4695533"/>
          </a:xfrm>
          <a:custGeom>
            <a:avLst/>
            <a:gdLst/>
            <a:ahLst/>
            <a:cxnLst/>
            <a:rect r="r" b="b" t="t" l="l"/>
            <a:pathLst>
              <a:path h="4695533" w="3521649">
                <a:moveTo>
                  <a:pt x="0" y="0"/>
                </a:moveTo>
                <a:lnTo>
                  <a:pt x="3521649" y="0"/>
                </a:lnTo>
                <a:lnTo>
                  <a:pt x="3521649" y="4695533"/>
                </a:lnTo>
                <a:lnTo>
                  <a:pt x="0" y="46955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903955" y="5335769"/>
            <a:ext cx="5601914" cy="4201436"/>
          </a:xfrm>
          <a:custGeom>
            <a:avLst/>
            <a:gdLst/>
            <a:ahLst/>
            <a:cxnLst/>
            <a:rect r="r" b="b" t="t" l="l"/>
            <a:pathLst>
              <a:path h="4201436" w="5601914">
                <a:moveTo>
                  <a:pt x="0" y="0"/>
                </a:moveTo>
                <a:lnTo>
                  <a:pt x="5601914" y="0"/>
                </a:lnTo>
                <a:lnTo>
                  <a:pt x="5601914" y="4201436"/>
                </a:lnTo>
                <a:lnTo>
                  <a:pt x="0" y="42014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03955" y="746843"/>
            <a:ext cx="5601914" cy="4201436"/>
          </a:xfrm>
          <a:custGeom>
            <a:avLst/>
            <a:gdLst/>
            <a:ahLst/>
            <a:cxnLst/>
            <a:rect r="r" b="b" t="t" l="l"/>
            <a:pathLst>
              <a:path h="4201436" w="5601914">
                <a:moveTo>
                  <a:pt x="0" y="0"/>
                </a:moveTo>
                <a:lnTo>
                  <a:pt x="5601914" y="0"/>
                </a:lnTo>
                <a:lnTo>
                  <a:pt x="5601914" y="4201436"/>
                </a:lnTo>
                <a:lnTo>
                  <a:pt x="0" y="42014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9593" y="3709256"/>
            <a:ext cx="3650408" cy="4867211"/>
          </a:xfrm>
          <a:custGeom>
            <a:avLst/>
            <a:gdLst/>
            <a:ahLst/>
            <a:cxnLst/>
            <a:rect r="r" b="b" t="t" l="l"/>
            <a:pathLst>
              <a:path h="4867211" w="3650408">
                <a:moveTo>
                  <a:pt x="0" y="0"/>
                </a:moveTo>
                <a:lnTo>
                  <a:pt x="3650408" y="0"/>
                </a:lnTo>
                <a:lnTo>
                  <a:pt x="3650408" y="4867211"/>
                </a:lnTo>
                <a:lnTo>
                  <a:pt x="0" y="48672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918158">
            <a:off x="832110" y="8881267"/>
            <a:ext cx="2104532" cy="1278503"/>
          </a:xfrm>
          <a:custGeom>
            <a:avLst/>
            <a:gdLst/>
            <a:ahLst/>
            <a:cxnLst/>
            <a:rect r="r" b="b" t="t" l="l"/>
            <a:pathLst>
              <a:path h="1278503" w="2104532">
                <a:moveTo>
                  <a:pt x="0" y="0"/>
                </a:moveTo>
                <a:lnTo>
                  <a:pt x="2104532" y="0"/>
                </a:lnTo>
                <a:lnTo>
                  <a:pt x="2104532" y="1278503"/>
                </a:lnTo>
                <a:lnTo>
                  <a:pt x="0" y="12785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890070" y="8576467"/>
            <a:ext cx="2236009" cy="1187880"/>
          </a:xfrm>
          <a:custGeom>
            <a:avLst/>
            <a:gdLst/>
            <a:ahLst/>
            <a:cxnLst/>
            <a:rect r="r" b="b" t="t" l="l"/>
            <a:pathLst>
              <a:path h="1187880" w="2236009">
                <a:moveTo>
                  <a:pt x="0" y="0"/>
                </a:moveTo>
                <a:lnTo>
                  <a:pt x="2236009" y="0"/>
                </a:lnTo>
                <a:lnTo>
                  <a:pt x="2236009" y="1187879"/>
                </a:lnTo>
                <a:lnTo>
                  <a:pt x="0" y="11878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57094" y="3508151"/>
            <a:ext cx="3309640" cy="837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7"/>
              </a:lnSpc>
              <a:spcBef>
                <a:spcPct val="0"/>
              </a:spcBef>
            </a:pPr>
            <a:r>
              <a:rPr lang="en-US" sz="4912">
                <a:solidFill>
                  <a:srgbClr val="000000"/>
                </a:solidFill>
                <a:latin typeface="Alegreya"/>
                <a:ea typeface="Alegreya"/>
                <a:cs typeface="Alegreya"/>
                <a:sym typeface="Alegreya"/>
              </a:rPr>
              <a:t>Stolica Malty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681016" y="1023499"/>
            <a:ext cx="4874761" cy="1672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5"/>
              </a:lnSpc>
              <a:spcBef>
                <a:spcPct val="0"/>
              </a:spcBef>
            </a:pPr>
            <a:r>
              <a:rPr lang="en-US" b="true" sz="3168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Valletta w całości wpisana na Listę Światowego Dziedzictwa UNESCO.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01947" y="159996"/>
            <a:ext cx="5428878" cy="4017370"/>
          </a:xfrm>
          <a:custGeom>
            <a:avLst/>
            <a:gdLst/>
            <a:ahLst/>
            <a:cxnLst/>
            <a:rect r="r" b="b" t="t" l="l"/>
            <a:pathLst>
              <a:path h="4017370" w="5428878">
                <a:moveTo>
                  <a:pt x="0" y="0"/>
                </a:moveTo>
                <a:lnTo>
                  <a:pt x="5428878" y="0"/>
                </a:lnTo>
                <a:lnTo>
                  <a:pt x="5428878" y="4017370"/>
                </a:lnTo>
                <a:lnTo>
                  <a:pt x="0" y="40173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0499" y="331732"/>
            <a:ext cx="3384580" cy="4512774"/>
          </a:xfrm>
          <a:custGeom>
            <a:avLst/>
            <a:gdLst/>
            <a:ahLst/>
            <a:cxnLst/>
            <a:rect r="r" b="b" t="t" l="l"/>
            <a:pathLst>
              <a:path h="4512774" w="3384580">
                <a:moveTo>
                  <a:pt x="0" y="0"/>
                </a:moveTo>
                <a:lnTo>
                  <a:pt x="3384580" y="0"/>
                </a:lnTo>
                <a:lnTo>
                  <a:pt x="3384580" y="4512774"/>
                </a:lnTo>
                <a:lnTo>
                  <a:pt x="0" y="451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80499" y="6234613"/>
            <a:ext cx="4714434" cy="3535825"/>
          </a:xfrm>
          <a:custGeom>
            <a:avLst/>
            <a:gdLst/>
            <a:ahLst/>
            <a:cxnLst/>
            <a:rect r="r" b="b" t="t" l="l"/>
            <a:pathLst>
              <a:path h="3535825" w="4714434">
                <a:moveTo>
                  <a:pt x="0" y="0"/>
                </a:moveTo>
                <a:lnTo>
                  <a:pt x="4714434" y="0"/>
                </a:lnTo>
                <a:lnTo>
                  <a:pt x="4714434" y="3535826"/>
                </a:lnTo>
                <a:lnTo>
                  <a:pt x="0" y="3535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40369" y="5302710"/>
            <a:ext cx="3287604" cy="4383471"/>
          </a:xfrm>
          <a:custGeom>
            <a:avLst/>
            <a:gdLst/>
            <a:ahLst/>
            <a:cxnLst/>
            <a:rect r="r" b="b" t="t" l="l"/>
            <a:pathLst>
              <a:path h="4383471" w="3287604">
                <a:moveTo>
                  <a:pt x="0" y="0"/>
                </a:moveTo>
                <a:lnTo>
                  <a:pt x="3287604" y="0"/>
                </a:lnTo>
                <a:lnTo>
                  <a:pt x="3287604" y="4383471"/>
                </a:lnTo>
                <a:lnTo>
                  <a:pt x="0" y="43834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743001" y="331732"/>
            <a:ext cx="3384580" cy="4512774"/>
          </a:xfrm>
          <a:custGeom>
            <a:avLst/>
            <a:gdLst/>
            <a:ahLst/>
            <a:cxnLst/>
            <a:rect r="r" b="b" t="t" l="l"/>
            <a:pathLst>
              <a:path h="4512774" w="3384580">
                <a:moveTo>
                  <a:pt x="0" y="0"/>
                </a:moveTo>
                <a:lnTo>
                  <a:pt x="3384580" y="0"/>
                </a:lnTo>
                <a:lnTo>
                  <a:pt x="3384580" y="4512774"/>
                </a:lnTo>
                <a:lnTo>
                  <a:pt x="0" y="4512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95323" y="5143500"/>
            <a:ext cx="3602670" cy="4803560"/>
          </a:xfrm>
          <a:custGeom>
            <a:avLst/>
            <a:gdLst/>
            <a:ahLst/>
            <a:cxnLst/>
            <a:rect r="r" b="b" t="t" l="l"/>
            <a:pathLst>
              <a:path h="4803560" w="3602670">
                <a:moveTo>
                  <a:pt x="0" y="0"/>
                </a:moveTo>
                <a:lnTo>
                  <a:pt x="3602671" y="0"/>
                </a:lnTo>
                <a:lnTo>
                  <a:pt x="3602671" y="4803560"/>
                </a:lnTo>
                <a:lnTo>
                  <a:pt x="0" y="48035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087764" y="4177366"/>
            <a:ext cx="3581877" cy="4775837"/>
          </a:xfrm>
          <a:custGeom>
            <a:avLst/>
            <a:gdLst/>
            <a:ahLst/>
            <a:cxnLst/>
            <a:rect r="r" b="b" t="t" l="l"/>
            <a:pathLst>
              <a:path h="4775837" w="3581877">
                <a:moveTo>
                  <a:pt x="0" y="0"/>
                </a:moveTo>
                <a:lnTo>
                  <a:pt x="3581878" y="0"/>
                </a:lnTo>
                <a:lnTo>
                  <a:pt x="3581878" y="4775836"/>
                </a:lnTo>
                <a:lnTo>
                  <a:pt x="0" y="47758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14934" y="3967875"/>
            <a:ext cx="1888555" cy="1175625"/>
          </a:xfrm>
          <a:custGeom>
            <a:avLst/>
            <a:gdLst/>
            <a:ahLst/>
            <a:cxnLst/>
            <a:rect r="r" b="b" t="t" l="l"/>
            <a:pathLst>
              <a:path h="1175625" w="1888555">
                <a:moveTo>
                  <a:pt x="0" y="0"/>
                </a:moveTo>
                <a:lnTo>
                  <a:pt x="1888554" y="0"/>
                </a:lnTo>
                <a:lnTo>
                  <a:pt x="1888554" y="1175625"/>
                </a:lnTo>
                <a:lnTo>
                  <a:pt x="0" y="1175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387392" y="2386890"/>
            <a:ext cx="3957380" cy="717275"/>
          </a:xfrm>
          <a:custGeom>
            <a:avLst/>
            <a:gdLst/>
            <a:ahLst/>
            <a:cxnLst/>
            <a:rect r="r" b="b" t="t" l="l"/>
            <a:pathLst>
              <a:path h="717275" w="3957380">
                <a:moveTo>
                  <a:pt x="0" y="0"/>
                </a:moveTo>
                <a:lnTo>
                  <a:pt x="3957380" y="0"/>
                </a:lnTo>
                <a:lnTo>
                  <a:pt x="3957380" y="717275"/>
                </a:lnTo>
                <a:lnTo>
                  <a:pt x="0" y="7172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316636" y="4800063"/>
            <a:ext cx="1978690" cy="1434550"/>
          </a:xfrm>
          <a:custGeom>
            <a:avLst/>
            <a:gdLst/>
            <a:ahLst/>
            <a:cxnLst/>
            <a:rect r="r" b="b" t="t" l="l"/>
            <a:pathLst>
              <a:path h="1434550" w="1978690">
                <a:moveTo>
                  <a:pt x="0" y="0"/>
                </a:moveTo>
                <a:lnTo>
                  <a:pt x="1978690" y="0"/>
                </a:lnTo>
                <a:lnTo>
                  <a:pt x="1978690" y="1434550"/>
                </a:lnTo>
                <a:lnTo>
                  <a:pt x="0" y="14345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706200" y="487676"/>
            <a:ext cx="3638572" cy="189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521"/>
              </a:lnSpc>
            </a:pPr>
            <a:r>
              <a:rPr lang="en-US" b="true" sz="11087">
                <a:solidFill>
                  <a:srgbClr val="00247D"/>
                </a:solidFill>
                <a:latin typeface="Alegreya Bold"/>
                <a:ea typeface="Alegreya Bold"/>
                <a:cs typeface="Alegreya Bold"/>
                <a:sym typeface="Alegreya Bold"/>
              </a:rPr>
              <a:t>GOZO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21072" y="640076"/>
            <a:ext cx="4400178" cy="2416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1"/>
              </a:lnSpc>
            </a:pPr>
            <a:r>
              <a:rPr lang="en-US" b="true" sz="2743">
                <a:solidFill>
                  <a:srgbClr val="00247D"/>
                </a:solidFill>
                <a:latin typeface="Alegreya Bold"/>
                <a:ea typeface="Alegreya Bold"/>
                <a:cs typeface="Alegreya Bold"/>
                <a:sym typeface="Alegreya Bold"/>
              </a:rPr>
              <a:t>Druga co do wielkości wyspa archipelagu Wysp Maltańskich, położona 2,5 km na północny zachód od wyspy Malta.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6506" y="5912284"/>
            <a:ext cx="4801798" cy="3601349"/>
          </a:xfrm>
          <a:custGeom>
            <a:avLst/>
            <a:gdLst/>
            <a:ahLst/>
            <a:cxnLst/>
            <a:rect r="r" b="b" t="t" l="l"/>
            <a:pathLst>
              <a:path h="3601349" w="4801798">
                <a:moveTo>
                  <a:pt x="0" y="0"/>
                </a:moveTo>
                <a:lnTo>
                  <a:pt x="4801799" y="0"/>
                </a:lnTo>
                <a:lnTo>
                  <a:pt x="4801799" y="3601349"/>
                </a:lnTo>
                <a:lnTo>
                  <a:pt x="0" y="36013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633976" y="526472"/>
            <a:ext cx="2905818" cy="3874424"/>
          </a:xfrm>
          <a:custGeom>
            <a:avLst/>
            <a:gdLst/>
            <a:ahLst/>
            <a:cxnLst/>
            <a:rect r="r" b="b" t="t" l="l"/>
            <a:pathLst>
              <a:path h="3874424" w="2905818">
                <a:moveTo>
                  <a:pt x="0" y="0"/>
                </a:moveTo>
                <a:lnTo>
                  <a:pt x="2905818" y="0"/>
                </a:lnTo>
                <a:lnTo>
                  <a:pt x="2905818" y="3874424"/>
                </a:lnTo>
                <a:lnTo>
                  <a:pt x="0" y="3874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229900" y="526472"/>
            <a:ext cx="2905818" cy="3874424"/>
          </a:xfrm>
          <a:custGeom>
            <a:avLst/>
            <a:gdLst/>
            <a:ahLst/>
            <a:cxnLst/>
            <a:rect r="r" b="b" t="t" l="l"/>
            <a:pathLst>
              <a:path h="3874424" w="2905818">
                <a:moveTo>
                  <a:pt x="0" y="0"/>
                </a:moveTo>
                <a:lnTo>
                  <a:pt x="2905818" y="0"/>
                </a:lnTo>
                <a:lnTo>
                  <a:pt x="2905818" y="3874424"/>
                </a:lnTo>
                <a:lnTo>
                  <a:pt x="0" y="3874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956923" y="5326479"/>
            <a:ext cx="5582872" cy="4187154"/>
          </a:xfrm>
          <a:custGeom>
            <a:avLst/>
            <a:gdLst/>
            <a:ahLst/>
            <a:cxnLst/>
            <a:rect r="r" b="b" t="t" l="l"/>
            <a:pathLst>
              <a:path h="4187154" w="5582872">
                <a:moveTo>
                  <a:pt x="0" y="0"/>
                </a:moveTo>
                <a:lnTo>
                  <a:pt x="5582871" y="0"/>
                </a:lnTo>
                <a:lnTo>
                  <a:pt x="5582871" y="4187154"/>
                </a:lnTo>
                <a:lnTo>
                  <a:pt x="0" y="41871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24248" y="4699678"/>
            <a:ext cx="5926731" cy="3948685"/>
          </a:xfrm>
          <a:custGeom>
            <a:avLst/>
            <a:gdLst/>
            <a:ahLst/>
            <a:cxnLst/>
            <a:rect r="r" b="b" t="t" l="l"/>
            <a:pathLst>
              <a:path h="3948685" w="5926731">
                <a:moveTo>
                  <a:pt x="0" y="0"/>
                </a:moveTo>
                <a:lnTo>
                  <a:pt x="5926731" y="0"/>
                </a:lnTo>
                <a:lnTo>
                  <a:pt x="5926731" y="3948684"/>
                </a:lnTo>
                <a:lnTo>
                  <a:pt x="0" y="39486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6506" y="3657942"/>
            <a:ext cx="2582707" cy="1485908"/>
          </a:xfrm>
          <a:custGeom>
            <a:avLst/>
            <a:gdLst/>
            <a:ahLst/>
            <a:cxnLst/>
            <a:rect r="r" b="b" t="t" l="l"/>
            <a:pathLst>
              <a:path h="1485908" w="2582707">
                <a:moveTo>
                  <a:pt x="0" y="0"/>
                </a:moveTo>
                <a:lnTo>
                  <a:pt x="2582708" y="0"/>
                </a:lnTo>
                <a:lnTo>
                  <a:pt x="2582708" y="1485908"/>
                </a:lnTo>
                <a:lnTo>
                  <a:pt x="0" y="14859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675754" y="1028700"/>
            <a:ext cx="2136282" cy="978239"/>
          </a:xfrm>
          <a:custGeom>
            <a:avLst/>
            <a:gdLst/>
            <a:ahLst/>
            <a:cxnLst/>
            <a:rect r="r" b="b" t="t" l="l"/>
            <a:pathLst>
              <a:path h="978239" w="2136282">
                <a:moveTo>
                  <a:pt x="0" y="0"/>
                </a:moveTo>
                <a:lnTo>
                  <a:pt x="2136283" y="0"/>
                </a:lnTo>
                <a:lnTo>
                  <a:pt x="2136283" y="978239"/>
                </a:lnTo>
                <a:lnTo>
                  <a:pt x="0" y="9782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12151" y="335972"/>
            <a:ext cx="8431849" cy="1670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00"/>
              </a:lnSpc>
            </a:pPr>
            <a:r>
              <a:rPr lang="en-US" b="true" sz="9714">
                <a:solidFill>
                  <a:srgbClr val="255F7D"/>
                </a:solidFill>
                <a:latin typeface="Argent Bold"/>
                <a:ea typeface="Argent Bold"/>
                <a:cs typeface="Argent Bold"/>
                <a:sym typeface="Argent Bold"/>
              </a:rPr>
              <a:t>Dingli Cliffs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507828"/>
            <a:ext cx="9783337" cy="1498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9"/>
              </a:lnSpc>
            </a:pPr>
            <a:r>
              <a:rPr lang="en-US" sz="2877" b="true">
                <a:solidFill>
                  <a:srgbClr val="255F7D"/>
                </a:solidFill>
                <a:latin typeface="Alegreya Bold"/>
                <a:ea typeface="Alegreya Bold"/>
                <a:cs typeface="Alegreya Bold"/>
                <a:sym typeface="Alegreya Bold"/>
              </a:rPr>
              <a:t>Jedna z największych przyrodniczych atrakcji na Malcie. Forma skalna na wybrzeżu wyspy, na morzu śródziemnym. </a:t>
            </a:r>
          </a:p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b="true" sz="2877">
                <a:solidFill>
                  <a:srgbClr val="255F7D"/>
                </a:solidFill>
                <a:latin typeface="Alegreya Bold"/>
                <a:ea typeface="Alegreya Bold"/>
                <a:cs typeface="Alegreya Bold"/>
                <a:sym typeface="Alegreya Bold"/>
              </a:rPr>
              <a:t>Najwyższy punkt archipelagu maltańskiego.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4202716"/>
            <a:ext cx="16230600" cy="5234368"/>
          </a:xfrm>
          <a:custGeom>
            <a:avLst/>
            <a:gdLst/>
            <a:ahLst/>
            <a:cxnLst/>
            <a:rect r="r" b="b" t="t" l="l"/>
            <a:pathLst>
              <a:path h="5234368" w="16230600">
                <a:moveTo>
                  <a:pt x="0" y="0"/>
                </a:moveTo>
                <a:lnTo>
                  <a:pt x="16230600" y="0"/>
                </a:lnTo>
                <a:lnTo>
                  <a:pt x="16230600" y="5234368"/>
                </a:lnTo>
                <a:lnTo>
                  <a:pt x="0" y="52343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37282" y="771636"/>
            <a:ext cx="4870447" cy="2739626"/>
          </a:xfrm>
          <a:custGeom>
            <a:avLst/>
            <a:gdLst/>
            <a:ahLst/>
            <a:cxnLst/>
            <a:rect r="r" b="b" t="t" l="l"/>
            <a:pathLst>
              <a:path h="2739626" w="4870447">
                <a:moveTo>
                  <a:pt x="0" y="0"/>
                </a:moveTo>
                <a:lnTo>
                  <a:pt x="4870447" y="0"/>
                </a:lnTo>
                <a:lnTo>
                  <a:pt x="4870447" y="2739627"/>
                </a:lnTo>
                <a:lnTo>
                  <a:pt x="0" y="27396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592582">
            <a:off x="8079076" y="-814520"/>
            <a:ext cx="3585967" cy="4946161"/>
          </a:xfrm>
          <a:custGeom>
            <a:avLst/>
            <a:gdLst/>
            <a:ahLst/>
            <a:cxnLst/>
            <a:rect r="r" b="b" t="t" l="l"/>
            <a:pathLst>
              <a:path h="4946161" w="3585967">
                <a:moveTo>
                  <a:pt x="0" y="0"/>
                </a:moveTo>
                <a:lnTo>
                  <a:pt x="3585967" y="0"/>
                </a:lnTo>
                <a:lnTo>
                  <a:pt x="3585967" y="4946161"/>
                </a:lnTo>
                <a:lnTo>
                  <a:pt x="0" y="49461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5000907" y="2123345"/>
            <a:ext cx="2225832" cy="3070113"/>
          </a:xfrm>
          <a:custGeom>
            <a:avLst/>
            <a:gdLst/>
            <a:ahLst/>
            <a:cxnLst/>
            <a:rect r="r" b="b" t="t" l="l"/>
            <a:pathLst>
              <a:path h="3070113" w="2225832">
                <a:moveTo>
                  <a:pt x="0" y="0"/>
                </a:moveTo>
                <a:lnTo>
                  <a:pt x="2225831" y="0"/>
                </a:lnTo>
                <a:lnTo>
                  <a:pt x="2225831" y="3070113"/>
                </a:lnTo>
                <a:lnTo>
                  <a:pt x="0" y="30701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50730" y="638286"/>
            <a:ext cx="12371949" cy="1907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33"/>
              </a:lnSpc>
            </a:pPr>
            <a:r>
              <a:rPr lang="en-US" sz="7024" b="true">
                <a:solidFill>
                  <a:srgbClr val="00247D"/>
                </a:solidFill>
                <a:latin typeface="Alegreya Bold"/>
                <a:ea typeface="Alegreya Bold"/>
                <a:cs typeface="Alegreya Bold"/>
                <a:sym typeface="Alegreya Bold"/>
              </a:rPr>
              <a:t>        Blue Grotto</a:t>
            </a:r>
          </a:p>
          <a:p>
            <a:pPr algn="l">
              <a:lnSpc>
                <a:spcPts val="5338"/>
              </a:lnSpc>
            </a:pPr>
            <a:r>
              <a:rPr lang="en-US" sz="3813" b="true">
                <a:solidFill>
                  <a:srgbClr val="00247D"/>
                </a:solidFill>
                <a:latin typeface="Alegreya Bold"/>
                <a:ea typeface="Alegreya Bold"/>
                <a:cs typeface="Alegreya Bold"/>
                <a:sym typeface="Alegreya Bold"/>
              </a:rPr>
              <a:t>Jaskinia w południowo - zachodniej części wyspy.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29512" y="2604739"/>
            <a:ext cx="4534314" cy="3020987"/>
          </a:xfrm>
          <a:custGeom>
            <a:avLst/>
            <a:gdLst/>
            <a:ahLst/>
            <a:cxnLst/>
            <a:rect r="r" b="b" t="t" l="l"/>
            <a:pathLst>
              <a:path h="3020987" w="4534314">
                <a:moveTo>
                  <a:pt x="0" y="0"/>
                </a:moveTo>
                <a:lnTo>
                  <a:pt x="4534314" y="0"/>
                </a:lnTo>
                <a:lnTo>
                  <a:pt x="4534314" y="3020987"/>
                </a:lnTo>
                <a:lnTo>
                  <a:pt x="0" y="30209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49704" y="2307373"/>
            <a:ext cx="3923292" cy="2613893"/>
          </a:xfrm>
          <a:custGeom>
            <a:avLst/>
            <a:gdLst/>
            <a:ahLst/>
            <a:cxnLst/>
            <a:rect r="r" b="b" t="t" l="l"/>
            <a:pathLst>
              <a:path h="2613893" w="3923292">
                <a:moveTo>
                  <a:pt x="0" y="0"/>
                </a:moveTo>
                <a:lnTo>
                  <a:pt x="3923293" y="0"/>
                </a:lnTo>
                <a:lnTo>
                  <a:pt x="3923293" y="2613894"/>
                </a:lnTo>
                <a:lnTo>
                  <a:pt x="0" y="2613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49374" y="3274987"/>
            <a:ext cx="6268636" cy="4701477"/>
          </a:xfrm>
          <a:custGeom>
            <a:avLst/>
            <a:gdLst/>
            <a:ahLst/>
            <a:cxnLst/>
            <a:rect r="r" b="b" t="t" l="l"/>
            <a:pathLst>
              <a:path h="4701477" w="6268636">
                <a:moveTo>
                  <a:pt x="0" y="0"/>
                </a:moveTo>
                <a:lnTo>
                  <a:pt x="6268636" y="0"/>
                </a:lnTo>
                <a:lnTo>
                  <a:pt x="6268636" y="4701477"/>
                </a:lnTo>
                <a:lnTo>
                  <a:pt x="0" y="47014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67719" y="5625726"/>
            <a:ext cx="4205278" cy="3153959"/>
          </a:xfrm>
          <a:custGeom>
            <a:avLst/>
            <a:gdLst/>
            <a:ahLst/>
            <a:cxnLst/>
            <a:rect r="r" b="b" t="t" l="l"/>
            <a:pathLst>
              <a:path h="3153959" w="4205278">
                <a:moveTo>
                  <a:pt x="0" y="0"/>
                </a:moveTo>
                <a:lnTo>
                  <a:pt x="4205278" y="0"/>
                </a:lnTo>
                <a:lnTo>
                  <a:pt x="4205278" y="3153958"/>
                </a:lnTo>
                <a:lnTo>
                  <a:pt x="0" y="3153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9512" y="6149909"/>
            <a:ext cx="4144522" cy="3108391"/>
          </a:xfrm>
          <a:custGeom>
            <a:avLst/>
            <a:gdLst/>
            <a:ahLst/>
            <a:cxnLst/>
            <a:rect r="r" b="b" t="t" l="l"/>
            <a:pathLst>
              <a:path h="3108391" w="4144522">
                <a:moveTo>
                  <a:pt x="0" y="0"/>
                </a:moveTo>
                <a:lnTo>
                  <a:pt x="4144522" y="0"/>
                </a:lnTo>
                <a:lnTo>
                  <a:pt x="4144522" y="3108391"/>
                </a:lnTo>
                <a:lnTo>
                  <a:pt x="0" y="31083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85472" y="8483103"/>
            <a:ext cx="1951296" cy="1550393"/>
          </a:xfrm>
          <a:custGeom>
            <a:avLst/>
            <a:gdLst/>
            <a:ahLst/>
            <a:cxnLst/>
            <a:rect r="r" b="b" t="t" l="l"/>
            <a:pathLst>
              <a:path h="1550393" w="1951296">
                <a:moveTo>
                  <a:pt x="0" y="0"/>
                </a:moveTo>
                <a:lnTo>
                  <a:pt x="1951296" y="0"/>
                </a:lnTo>
                <a:lnTo>
                  <a:pt x="1951296" y="1550394"/>
                </a:lnTo>
                <a:lnTo>
                  <a:pt x="0" y="15503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48339">
            <a:off x="7210707" y="637883"/>
            <a:ext cx="1782294" cy="982490"/>
          </a:xfrm>
          <a:custGeom>
            <a:avLst/>
            <a:gdLst/>
            <a:ahLst/>
            <a:cxnLst/>
            <a:rect r="r" b="b" t="t" l="l"/>
            <a:pathLst>
              <a:path h="982490" w="1782294">
                <a:moveTo>
                  <a:pt x="0" y="0"/>
                </a:moveTo>
                <a:lnTo>
                  <a:pt x="1782294" y="0"/>
                </a:lnTo>
                <a:lnTo>
                  <a:pt x="1782294" y="982490"/>
                </a:lnTo>
                <a:lnTo>
                  <a:pt x="0" y="9824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339415">
            <a:off x="11596169" y="8614119"/>
            <a:ext cx="1963828" cy="846901"/>
          </a:xfrm>
          <a:custGeom>
            <a:avLst/>
            <a:gdLst/>
            <a:ahLst/>
            <a:cxnLst/>
            <a:rect r="r" b="b" t="t" l="l"/>
            <a:pathLst>
              <a:path h="846901" w="1963828">
                <a:moveTo>
                  <a:pt x="0" y="0"/>
                </a:moveTo>
                <a:lnTo>
                  <a:pt x="1963827" y="0"/>
                </a:lnTo>
                <a:lnTo>
                  <a:pt x="1963827" y="846900"/>
                </a:lnTo>
                <a:lnTo>
                  <a:pt x="0" y="846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12959" y="542942"/>
            <a:ext cx="4475857" cy="1301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4"/>
              </a:lnSpc>
              <a:spcBef>
                <a:spcPct val="0"/>
              </a:spcBef>
            </a:pPr>
            <a:r>
              <a:rPr lang="en-US" b="true" sz="7631">
                <a:solidFill>
                  <a:srgbClr val="00247D"/>
                </a:solidFill>
                <a:latin typeface="Alegreya Bold"/>
                <a:ea typeface="Alegreya Bold"/>
                <a:cs typeface="Alegreya Bold"/>
                <a:sym typeface="Alegreya Bold"/>
              </a:rPr>
              <a:t>Hagar Qim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07433" y="865832"/>
            <a:ext cx="8279628" cy="1250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84"/>
              </a:lnSpc>
              <a:spcBef>
                <a:spcPct val="0"/>
              </a:spcBef>
            </a:pPr>
            <a:r>
              <a:rPr lang="en-US" b="true" sz="3631">
                <a:solidFill>
                  <a:srgbClr val="00247D"/>
                </a:solidFill>
                <a:latin typeface="Alegreya Bold"/>
                <a:ea typeface="Alegreya Bold"/>
                <a:cs typeface="Alegreya Bold"/>
                <a:sym typeface="Alegreya Bold"/>
              </a:rPr>
              <a:t>Megalityczna świątynia  wpisana na Listę Światowego Dziedzictwa  UNESCO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20014" y="2317685"/>
            <a:ext cx="11689676" cy="6940615"/>
          </a:xfrm>
          <a:custGeom>
            <a:avLst/>
            <a:gdLst/>
            <a:ahLst/>
            <a:cxnLst/>
            <a:rect r="r" b="b" t="t" l="l"/>
            <a:pathLst>
              <a:path h="6940615" w="11689676">
                <a:moveTo>
                  <a:pt x="0" y="0"/>
                </a:moveTo>
                <a:lnTo>
                  <a:pt x="11689677" y="0"/>
                </a:lnTo>
                <a:lnTo>
                  <a:pt x="11689677" y="6940615"/>
                </a:lnTo>
                <a:lnTo>
                  <a:pt x="0" y="694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50" t="0" r="-57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96890" y="523355"/>
            <a:ext cx="2401669" cy="1712330"/>
          </a:xfrm>
          <a:custGeom>
            <a:avLst/>
            <a:gdLst/>
            <a:ahLst/>
            <a:cxnLst/>
            <a:rect r="r" b="b" t="t" l="l"/>
            <a:pathLst>
              <a:path h="1712330" w="2401669">
                <a:moveTo>
                  <a:pt x="0" y="0"/>
                </a:moveTo>
                <a:lnTo>
                  <a:pt x="2401669" y="0"/>
                </a:lnTo>
                <a:lnTo>
                  <a:pt x="2401669" y="1712330"/>
                </a:lnTo>
                <a:lnTo>
                  <a:pt x="0" y="17123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3148856">
            <a:off x="14630501" y="1325639"/>
            <a:ext cx="3031818" cy="20464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5169099" y="2555597"/>
            <a:ext cx="10061152" cy="6050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75"/>
              </a:lnSpc>
            </a:pPr>
          </a:p>
          <a:p>
            <a:pPr algn="l" marL="730731" indent="-365366" lvl="1">
              <a:lnSpc>
                <a:spcPts val="4738"/>
              </a:lnSpc>
              <a:buFont typeface="Arial"/>
              <a:buChar char="•"/>
            </a:pPr>
            <a:r>
              <a:rPr lang="en-US" b="true" sz="338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Zdobycie i udoskonalenie praktycznych umiejętności istotnych dla rozwoju zawodowego.</a:t>
            </a:r>
          </a:p>
          <a:p>
            <a:pPr algn="l" marL="730731" indent="-365366" lvl="1">
              <a:lnSpc>
                <a:spcPts val="4738"/>
              </a:lnSpc>
              <a:buFont typeface="Arial"/>
              <a:buChar char="•"/>
            </a:pPr>
            <a:r>
              <a:rPr lang="en-US" b="true" sz="338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Rozwój kompetencji językowych.</a:t>
            </a:r>
          </a:p>
          <a:p>
            <a:pPr algn="l" marL="730731" indent="-365366" lvl="1">
              <a:lnSpc>
                <a:spcPts val="4738"/>
              </a:lnSpc>
              <a:buFont typeface="Arial"/>
              <a:buChar char="•"/>
            </a:pPr>
            <a:r>
              <a:rPr lang="en-US" b="true" sz="338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Nabycie umiejętności prawidłowej wymowy, gramatyki i poprawnego formułowania wypowiedzi.</a:t>
            </a:r>
          </a:p>
          <a:p>
            <a:pPr algn="l" marL="730731" indent="-365366" lvl="1">
              <a:lnSpc>
                <a:spcPts val="4738"/>
              </a:lnSpc>
              <a:buFont typeface="Arial"/>
              <a:buChar char="•"/>
            </a:pPr>
            <a:r>
              <a:rPr lang="en-US" b="true" sz="338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Nawiązanie międzynarodowej współpracy.</a:t>
            </a:r>
          </a:p>
          <a:p>
            <a:pPr algn="l" marL="730731" indent="-365366" lvl="1">
              <a:lnSpc>
                <a:spcPts val="4738"/>
              </a:lnSpc>
              <a:buFont typeface="Arial"/>
              <a:buChar char="•"/>
            </a:pPr>
            <a:r>
              <a:rPr lang="en-US" b="true" sz="338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Poznanie kultury, tradycji i historii Malty.</a:t>
            </a:r>
          </a:p>
          <a:p>
            <a:pPr algn="l">
              <a:lnSpc>
                <a:spcPts val="4738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411600" y="6749745"/>
            <a:ext cx="3074020" cy="3074020"/>
          </a:xfrm>
          <a:custGeom>
            <a:avLst/>
            <a:gdLst/>
            <a:ahLst/>
            <a:cxnLst/>
            <a:rect r="r" b="b" t="t" l="l"/>
            <a:pathLst>
              <a:path h="3074020" w="3074020">
                <a:moveTo>
                  <a:pt x="0" y="0"/>
                </a:moveTo>
                <a:lnTo>
                  <a:pt x="3074020" y="0"/>
                </a:lnTo>
                <a:lnTo>
                  <a:pt x="3074020" y="3074019"/>
                </a:lnTo>
                <a:lnTo>
                  <a:pt x="0" y="3074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3786" y="6749745"/>
            <a:ext cx="2766618" cy="3074020"/>
          </a:xfrm>
          <a:custGeom>
            <a:avLst/>
            <a:gdLst/>
            <a:ahLst/>
            <a:cxnLst/>
            <a:rect r="r" b="b" t="t" l="l"/>
            <a:pathLst>
              <a:path h="3074020" w="2766618">
                <a:moveTo>
                  <a:pt x="0" y="0"/>
                </a:moveTo>
                <a:lnTo>
                  <a:pt x="2766617" y="0"/>
                </a:lnTo>
                <a:lnTo>
                  <a:pt x="2766617" y="3074019"/>
                </a:lnTo>
                <a:lnTo>
                  <a:pt x="0" y="30740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4342" y="4029884"/>
            <a:ext cx="2396059" cy="1758108"/>
          </a:xfrm>
          <a:custGeom>
            <a:avLst/>
            <a:gdLst/>
            <a:ahLst/>
            <a:cxnLst/>
            <a:rect r="r" b="b" t="t" l="l"/>
            <a:pathLst>
              <a:path h="1758108" w="2396059">
                <a:moveTo>
                  <a:pt x="0" y="0"/>
                </a:moveTo>
                <a:lnTo>
                  <a:pt x="2396059" y="0"/>
                </a:lnTo>
                <a:lnTo>
                  <a:pt x="2396059" y="1758109"/>
                </a:lnTo>
                <a:lnTo>
                  <a:pt x="0" y="17581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354468" y="291477"/>
            <a:ext cx="2658745" cy="1944207"/>
          </a:xfrm>
          <a:custGeom>
            <a:avLst/>
            <a:gdLst/>
            <a:ahLst/>
            <a:cxnLst/>
            <a:rect r="r" b="b" t="t" l="l"/>
            <a:pathLst>
              <a:path h="1944207" w="2658745">
                <a:moveTo>
                  <a:pt x="0" y="0"/>
                </a:moveTo>
                <a:lnTo>
                  <a:pt x="2658745" y="0"/>
                </a:lnTo>
                <a:lnTo>
                  <a:pt x="2658745" y="1944208"/>
                </a:lnTo>
                <a:lnTo>
                  <a:pt x="0" y="19442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11856" y="8025965"/>
            <a:ext cx="1942612" cy="1797799"/>
          </a:xfrm>
          <a:custGeom>
            <a:avLst/>
            <a:gdLst/>
            <a:ahLst/>
            <a:cxnLst/>
            <a:rect r="r" b="b" t="t" l="l"/>
            <a:pathLst>
              <a:path h="1797799" w="1942612">
                <a:moveTo>
                  <a:pt x="0" y="0"/>
                </a:moveTo>
                <a:lnTo>
                  <a:pt x="1942612" y="0"/>
                </a:lnTo>
                <a:lnTo>
                  <a:pt x="1942612" y="1797799"/>
                </a:lnTo>
                <a:lnTo>
                  <a:pt x="0" y="17977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72551" y="150101"/>
            <a:ext cx="4565086" cy="2085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58"/>
              </a:lnSpc>
            </a:pPr>
            <a:r>
              <a:rPr lang="en-US" b="true" sz="12184">
                <a:solidFill>
                  <a:srgbClr val="000000"/>
                </a:solidFill>
                <a:latin typeface="Alegreya Bold"/>
                <a:ea typeface="Alegreya Bold"/>
                <a:cs typeface="Alegreya Bold"/>
                <a:sym typeface="Alegreya Bold"/>
              </a:rPr>
              <a:t>Efekty: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6F0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3868" y="530365"/>
            <a:ext cx="17380264" cy="9188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9"/>
              </a:lnSpc>
              <a:spcBef>
                <a:spcPct val="0"/>
              </a:spcBef>
            </a:pPr>
            <a:r>
              <a:rPr lang="en-US" b="true" sz="5319">
                <a:solidFill>
                  <a:srgbClr val="1B545B"/>
                </a:solidFill>
                <a:latin typeface="Now Bold"/>
                <a:ea typeface="Now Bold"/>
                <a:cs typeface="Now Bold"/>
                <a:sym typeface="Now Bold"/>
              </a:rPr>
              <a:t>Publikacja sfinansowana z funduszy Komisji Europejskiej w ramach programu Erasmus+</a:t>
            </a:r>
          </a:p>
          <a:p>
            <a:pPr algn="ctr">
              <a:lnSpc>
                <a:spcPts val="6649"/>
              </a:lnSpc>
              <a:spcBef>
                <a:spcPct val="0"/>
              </a:spcBef>
            </a:pPr>
          </a:p>
          <a:p>
            <a:pPr algn="ctr">
              <a:lnSpc>
                <a:spcPts val="6649"/>
              </a:lnSpc>
              <a:spcBef>
                <a:spcPct val="0"/>
              </a:spcBef>
            </a:pPr>
            <a:r>
              <a:rPr lang="en-US" sz="5319">
                <a:solidFill>
                  <a:srgbClr val="1B545B"/>
                </a:solidFill>
                <a:latin typeface="Now"/>
                <a:ea typeface="Now"/>
                <a:cs typeface="Now"/>
                <a:sym typeface="Now"/>
              </a:rPr>
              <a:t>Publikacja została zrealizowana przy wsparciu finansowym Komisji Europejskiej. Publikacja odzwierciedla jedynie stanowisko jej autorów</a:t>
            </a:r>
          </a:p>
          <a:p>
            <a:pPr algn="ctr">
              <a:lnSpc>
                <a:spcPts val="6649"/>
              </a:lnSpc>
              <a:spcBef>
                <a:spcPct val="0"/>
              </a:spcBef>
            </a:pPr>
            <a:r>
              <a:rPr lang="en-US" sz="5319">
                <a:solidFill>
                  <a:srgbClr val="1B545B"/>
                </a:solidFill>
                <a:latin typeface="Now"/>
                <a:ea typeface="Now"/>
                <a:cs typeface="Now"/>
                <a:sym typeface="Now"/>
              </a:rPr>
              <a:t> i Komisja Europejska oraz Narodowa Agencja Programu Erasmus+ nie ponoszą odpowiedzialności za jej zawartość merytoryczną.</a:t>
            </a:r>
          </a:p>
          <a:p>
            <a:pPr algn="ctr">
              <a:lnSpc>
                <a:spcPts val="6649"/>
              </a:lnSpc>
              <a:spcBef>
                <a:spcPct val="0"/>
              </a:spcBef>
            </a:pPr>
          </a:p>
          <a:p>
            <a:pPr algn="ctr">
              <a:lnSpc>
                <a:spcPts val="6848"/>
              </a:lnSpc>
              <a:spcBef>
                <a:spcPct val="0"/>
              </a:spcBef>
            </a:pPr>
            <a:r>
              <a:rPr lang="en-US" b="true" sz="5478">
                <a:solidFill>
                  <a:srgbClr val="1B545B"/>
                </a:solidFill>
                <a:latin typeface="Now Bold"/>
                <a:ea typeface="Now Bold"/>
                <a:cs typeface="Now Bold"/>
                <a:sym typeface="Now Bold"/>
              </a:rPr>
              <a:t>PUBLIKACJA BEZPŁATNA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DAGgImkc0e0</dc:identifier>
  <dcterms:modified xsi:type="dcterms:W3CDTF">2011-08-01T06:04:30Z</dcterms:modified>
  <cp:revision>1</cp:revision>
  <dc:title>Kopia – Prezentacja Estonia Elva</dc:title>
</cp:coreProperties>
</file>