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Agrandir Grand" charset="1" panose="00000507000000000000"/>
      <p:regular r:id="rId11"/>
    </p:embeddedFont>
    <p:embeddedFont>
      <p:font typeface="Sloop Script Pro" charset="1" panose="00000000000000090000"/>
      <p:regular r:id="rId12"/>
    </p:embeddedFont>
    <p:embeddedFont>
      <p:font typeface="TT Ricordi Nobili" charset="1" panose="02030503080401010104"/>
      <p:regular r:id="rId13"/>
    </p:embeddedFont>
    <p:embeddedFont>
      <p:font typeface="TT Drugs" charset="1" panose="020005030600000200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etimalta.com/course/the-kindergarten-carousel-teaching-pre-school-children-1-week/" TargetMode="External" Type="http://schemas.openxmlformats.org/officeDocument/2006/relationships/hyperlink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jpeg" Type="http://schemas.openxmlformats.org/officeDocument/2006/relationships/image"/><Relationship Id="rId7" Target="../media/image9.jpeg" Type="http://schemas.openxmlformats.org/officeDocument/2006/relationships/image"/><Relationship Id="rId8" Target="../media/image10.jpeg" Type="http://schemas.openxmlformats.org/officeDocument/2006/relationships/image"/><Relationship Id="rId9" Target="../media/image1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jpeg" Type="http://schemas.openxmlformats.org/officeDocument/2006/relationships/image"/><Relationship Id="rId11" Target="../media/image21.jpeg" Type="http://schemas.openxmlformats.org/officeDocument/2006/relationships/image"/><Relationship Id="rId12" Target="../media/image22.jpe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17.jpeg" Type="http://schemas.openxmlformats.org/officeDocument/2006/relationships/image"/><Relationship Id="rId8" Target="../media/image18.jpe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1002" y="6080636"/>
            <a:ext cx="5636717" cy="5595723"/>
          </a:xfrm>
          <a:custGeom>
            <a:avLst/>
            <a:gdLst/>
            <a:ahLst/>
            <a:cxnLst/>
            <a:rect r="r" b="b" t="t" l="l"/>
            <a:pathLst>
              <a:path h="5595723" w="5636717">
                <a:moveTo>
                  <a:pt x="0" y="0"/>
                </a:moveTo>
                <a:lnTo>
                  <a:pt x="5636717" y="0"/>
                </a:lnTo>
                <a:lnTo>
                  <a:pt x="5636717" y="5595723"/>
                </a:lnTo>
                <a:lnTo>
                  <a:pt x="0" y="55957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682707" y="553027"/>
            <a:ext cx="6239630" cy="9180946"/>
            <a:chOff x="0" y="0"/>
            <a:chExt cx="4550410" cy="66954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321310" y="-312420"/>
              <a:ext cx="5191760" cy="7321550"/>
            </a:xfrm>
            <a:custGeom>
              <a:avLst/>
              <a:gdLst/>
              <a:ahLst/>
              <a:cxnLst/>
              <a:rect r="r" b="b" t="t" l="l"/>
              <a:pathLst>
                <a:path h="7321550" w="5191760">
                  <a:moveTo>
                    <a:pt x="1412240" y="6932930"/>
                  </a:moveTo>
                  <a:cubicBezTo>
                    <a:pt x="339090" y="6545580"/>
                    <a:pt x="0" y="4765040"/>
                    <a:pt x="652780" y="2957830"/>
                  </a:cubicBezTo>
                  <a:cubicBezTo>
                    <a:pt x="1305560" y="1150620"/>
                    <a:pt x="2706370" y="0"/>
                    <a:pt x="3779520" y="387350"/>
                  </a:cubicBezTo>
                  <a:cubicBezTo>
                    <a:pt x="4852670" y="774700"/>
                    <a:pt x="5191760" y="2555240"/>
                    <a:pt x="4538980" y="4362450"/>
                  </a:cubicBezTo>
                  <a:cubicBezTo>
                    <a:pt x="3886200" y="6169660"/>
                    <a:pt x="2485390" y="7321550"/>
                    <a:pt x="1412240" y="6932930"/>
                  </a:cubicBezTo>
                  <a:close/>
                </a:path>
              </a:pathLst>
            </a:custGeom>
            <a:blipFill>
              <a:blip r:embed="rId4"/>
              <a:stretch>
                <a:fillRect l="-5116" t="0" r="-511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629989" y="-949487"/>
            <a:ext cx="4855866" cy="4820551"/>
          </a:xfrm>
          <a:custGeom>
            <a:avLst/>
            <a:gdLst/>
            <a:ahLst/>
            <a:cxnLst/>
            <a:rect r="r" b="b" t="t" l="l"/>
            <a:pathLst>
              <a:path h="4820551" w="4855866">
                <a:moveTo>
                  <a:pt x="0" y="0"/>
                </a:moveTo>
                <a:lnTo>
                  <a:pt x="4855866" y="0"/>
                </a:lnTo>
                <a:lnTo>
                  <a:pt x="4855866" y="4820551"/>
                </a:lnTo>
                <a:lnTo>
                  <a:pt x="0" y="4820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37200" y="4737100"/>
            <a:ext cx="7758268" cy="40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  <a:spcBef>
                <a:spcPct val="0"/>
              </a:spcBef>
            </a:pPr>
            <a:r>
              <a:rPr lang="en-US" sz="2000" spc="338">
                <a:solidFill>
                  <a:srgbClr val="6B5E54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ERASMUS +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1932870" y="2609743"/>
            <a:ext cx="12615577" cy="253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17"/>
              </a:lnSpc>
            </a:pPr>
            <a:r>
              <a:rPr lang="en-US" sz="14726">
                <a:solidFill>
                  <a:srgbClr val="6B5E54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Malta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D8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04354" y="4351652"/>
            <a:ext cx="8736068" cy="7720500"/>
          </a:xfrm>
          <a:custGeom>
            <a:avLst/>
            <a:gdLst/>
            <a:ahLst/>
            <a:cxnLst/>
            <a:rect r="r" b="b" t="t" l="l"/>
            <a:pathLst>
              <a:path h="7720500" w="8736068">
                <a:moveTo>
                  <a:pt x="0" y="0"/>
                </a:moveTo>
                <a:lnTo>
                  <a:pt x="8736068" y="0"/>
                </a:lnTo>
                <a:lnTo>
                  <a:pt x="8736068" y="7720501"/>
                </a:lnTo>
                <a:lnTo>
                  <a:pt x="0" y="7720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98840" y="-1294040"/>
            <a:ext cx="3749611" cy="4114800"/>
          </a:xfrm>
          <a:custGeom>
            <a:avLst/>
            <a:gdLst/>
            <a:ahLst/>
            <a:cxnLst/>
            <a:rect r="r" b="b" t="t" l="l"/>
            <a:pathLst>
              <a:path h="4114800" w="3749611">
                <a:moveTo>
                  <a:pt x="0" y="0"/>
                </a:moveTo>
                <a:lnTo>
                  <a:pt x="3749611" y="0"/>
                </a:lnTo>
                <a:lnTo>
                  <a:pt x="37496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0528" y="0"/>
            <a:ext cx="4003720" cy="6005580"/>
          </a:xfrm>
          <a:custGeom>
            <a:avLst/>
            <a:gdLst/>
            <a:ahLst/>
            <a:cxnLst/>
            <a:rect r="r" b="b" t="t" l="l"/>
            <a:pathLst>
              <a:path h="6005580" w="4003720">
                <a:moveTo>
                  <a:pt x="0" y="0"/>
                </a:moveTo>
                <a:lnTo>
                  <a:pt x="4003720" y="0"/>
                </a:lnTo>
                <a:lnTo>
                  <a:pt x="4003720" y="6005580"/>
                </a:lnTo>
                <a:lnTo>
                  <a:pt x="0" y="60055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181" t="0" r="-618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8840" y="7185405"/>
            <a:ext cx="3173549" cy="3101595"/>
          </a:xfrm>
          <a:custGeom>
            <a:avLst/>
            <a:gdLst/>
            <a:ahLst/>
            <a:cxnLst/>
            <a:rect r="r" b="b" t="t" l="l"/>
            <a:pathLst>
              <a:path h="3101595" w="3173549">
                <a:moveTo>
                  <a:pt x="0" y="0"/>
                </a:moveTo>
                <a:lnTo>
                  <a:pt x="3173548" y="0"/>
                </a:lnTo>
                <a:lnTo>
                  <a:pt x="3173548" y="3101595"/>
                </a:lnTo>
                <a:lnTo>
                  <a:pt x="0" y="3101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6739" r="0" b="-2673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621592" y="4351652"/>
            <a:ext cx="2554985" cy="3759387"/>
            <a:chOff x="0" y="0"/>
            <a:chExt cx="4550410" cy="66954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321310" y="-312420"/>
              <a:ext cx="5191760" cy="7321550"/>
            </a:xfrm>
            <a:custGeom>
              <a:avLst/>
              <a:gdLst/>
              <a:ahLst/>
              <a:cxnLst/>
              <a:rect r="r" b="b" t="t" l="l"/>
              <a:pathLst>
                <a:path h="7321550" w="5191760">
                  <a:moveTo>
                    <a:pt x="1412240" y="6932930"/>
                  </a:moveTo>
                  <a:cubicBezTo>
                    <a:pt x="339090" y="6545580"/>
                    <a:pt x="0" y="4765040"/>
                    <a:pt x="652780" y="2957830"/>
                  </a:cubicBezTo>
                  <a:cubicBezTo>
                    <a:pt x="1305560" y="1150620"/>
                    <a:pt x="2706370" y="0"/>
                    <a:pt x="3779520" y="387350"/>
                  </a:cubicBezTo>
                  <a:cubicBezTo>
                    <a:pt x="4852670" y="774700"/>
                    <a:pt x="5191760" y="2555240"/>
                    <a:pt x="4538980" y="4362450"/>
                  </a:cubicBezTo>
                  <a:cubicBezTo>
                    <a:pt x="3886200" y="6169660"/>
                    <a:pt x="2485390" y="7321550"/>
                    <a:pt x="1412240" y="6932930"/>
                  </a:cubicBezTo>
                  <a:close/>
                </a:path>
              </a:pathLst>
            </a:custGeom>
            <a:blipFill>
              <a:blip r:embed="rId8"/>
              <a:stretch>
                <a:fillRect l="-48104" t="0" r="-48104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1837323" y="6679796"/>
            <a:ext cx="4908116" cy="6548932"/>
          </a:xfrm>
          <a:custGeom>
            <a:avLst/>
            <a:gdLst/>
            <a:ahLst/>
            <a:cxnLst/>
            <a:rect r="r" b="b" t="t" l="l"/>
            <a:pathLst>
              <a:path h="6548932" w="4908116">
                <a:moveTo>
                  <a:pt x="0" y="0"/>
                </a:moveTo>
                <a:lnTo>
                  <a:pt x="4908117" y="0"/>
                </a:lnTo>
                <a:lnTo>
                  <a:pt x="4908117" y="6548932"/>
                </a:lnTo>
                <a:lnTo>
                  <a:pt x="0" y="65489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4" r="0" b="-24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419225"/>
            <a:ext cx="9921626" cy="1067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9600" spc="-460">
                <a:solidFill>
                  <a:srgbClr val="6B5E54"/>
                </a:solidFill>
                <a:latin typeface="TT Ricordi Nobili"/>
                <a:ea typeface="TT Ricordi Nobili"/>
                <a:cs typeface="TT Ricordi Nobili"/>
                <a:sym typeface="TT Ricordi Nobili"/>
              </a:rPr>
              <a:t>KURS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162053"/>
            <a:ext cx="9592892" cy="151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320"/>
              </a:lnSpc>
              <a:spcBef>
                <a:spcPct val="0"/>
              </a:spcBef>
            </a:pPr>
            <a:r>
              <a:rPr lang="en-US" sz="8800">
                <a:solidFill>
                  <a:srgbClr val="6B5E54"/>
                </a:solidFill>
                <a:latin typeface="Sloop Script Pro"/>
                <a:ea typeface="Sloop Script Pro"/>
                <a:cs typeface="Sloop Script Pro"/>
                <a:sym typeface="Sloop Script Pro"/>
                <a:hlinkClick r:id="rId10" tooltip="https://etimalta.com/course/the-kindergarten-carousel-teaching-pre-school-children-1-week/"/>
              </a:rPr>
              <a:t>The Kindergarten Carousel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247947"/>
            <a:ext cx="9202367" cy="3861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0"/>
              </a:lnSpc>
            </a:pPr>
            <a:r>
              <a:rPr lang="en-US" sz="2407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Podczas kursu metodycznego The Kindergartner Carousel nawiązałam nowe znajomości, dzięki którym dowiedziałam się jak wygląda system edukacji w innych krajach europejskich takich jak Dania, Malta, Czechy, Węgry czy Turcja.</a:t>
            </a:r>
          </a:p>
          <a:p>
            <a:pPr algn="l">
              <a:lnSpc>
                <a:spcPts val="3370"/>
              </a:lnSpc>
            </a:pPr>
          </a:p>
          <a:p>
            <a:pPr algn="l">
              <a:lnSpc>
                <a:spcPts val="3370"/>
              </a:lnSpc>
            </a:pPr>
            <a:r>
              <a:rPr lang="en-US" sz="2407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 W trakcie zajęć miałyśmy okazje żeby wymienić się doświadczeniami, sposobami pracy w nauczaniu języka angielskiego. </a:t>
            </a:r>
          </a:p>
          <a:p>
            <a:pPr algn="l" marL="0" indent="0" lvl="0">
              <a:lnSpc>
                <a:spcPts val="367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73701" y="1028700"/>
            <a:ext cx="9385599" cy="12535024"/>
          </a:xfrm>
          <a:custGeom>
            <a:avLst/>
            <a:gdLst/>
            <a:ahLst/>
            <a:cxnLst/>
            <a:rect r="r" b="b" t="t" l="l"/>
            <a:pathLst>
              <a:path h="12535024" w="9385599">
                <a:moveTo>
                  <a:pt x="0" y="0"/>
                </a:moveTo>
                <a:lnTo>
                  <a:pt x="9385599" y="0"/>
                </a:lnTo>
                <a:lnTo>
                  <a:pt x="9385599" y="12535024"/>
                </a:lnTo>
                <a:lnTo>
                  <a:pt x="0" y="12535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02526" y="1675032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423" r="0" b="-164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16948" y="1675032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8358" r="0" b="-1835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131371" y="1675032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8358" r="0" b="-183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02526" y="4593346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8"/>
                </a:lnTo>
                <a:lnTo>
                  <a:pt x="0" y="283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174" t="0" r="-1517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16948" y="4593346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8"/>
                </a:lnTo>
                <a:lnTo>
                  <a:pt x="0" y="283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8358" r="0" b="-1835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31371" y="4593346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8"/>
                </a:lnTo>
                <a:lnTo>
                  <a:pt x="0" y="28307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5174" t="0" r="-15174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02526" y="7509869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8358" r="0" b="-1835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16948" y="7509869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8358" r="0" b="-1835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131371" y="7509869"/>
            <a:ext cx="2899104" cy="2830799"/>
          </a:xfrm>
          <a:custGeom>
            <a:avLst/>
            <a:gdLst/>
            <a:ahLst/>
            <a:cxnLst/>
            <a:rect r="r" b="b" t="t" l="l"/>
            <a:pathLst>
              <a:path h="2830799" w="2899104">
                <a:moveTo>
                  <a:pt x="0" y="0"/>
                </a:moveTo>
                <a:lnTo>
                  <a:pt x="2899104" y="0"/>
                </a:lnTo>
                <a:lnTo>
                  <a:pt x="2899104" y="2830799"/>
                </a:lnTo>
                <a:lnTo>
                  <a:pt x="0" y="28307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8358" r="0" b="-1835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3132814"/>
            <a:ext cx="5594198" cy="1199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5"/>
              </a:lnSpc>
            </a:pPr>
            <a:r>
              <a:rPr lang="en-US" sz="7800" spc="-374">
                <a:solidFill>
                  <a:srgbClr val="6B5E54"/>
                </a:solidFill>
                <a:latin typeface="TT Ricordi Nobili"/>
                <a:ea typeface="TT Ricordi Nobili"/>
                <a:cs typeface="TT Ricordi Nobili"/>
                <a:sym typeface="TT Ricordi Nobili"/>
              </a:rPr>
              <a:t>MALTA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4425" y="5821526"/>
            <a:ext cx="4914333" cy="166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W trakcie trwania kursu miałam, również możliwość poznać Maltę, jej tradycje, architekturę i tradycyjną kuchnię.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14425" y="4460487"/>
            <a:ext cx="614915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85">
                <a:solidFill>
                  <a:srgbClr val="6B5E54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ZWIEDZANIE WYSPY</a:t>
            </a: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18387" y="1028700"/>
            <a:ext cx="3619864" cy="755647"/>
          </a:xfrm>
          <a:custGeom>
            <a:avLst/>
            <a:gdLst/>
            <a:ahLst/>
            <a:cxnLst/>
            <a:rect r="r" b="b" t="t" l="l"/>
            <a:pathLst>
              <a:path h="755647" w="3619864">
                <a:moveTo>
                  <a:pt x="0" y="0"/>
                </a:moveTo>
                <a:lnTo>
                  <a:pt x="3619865" y="0"/>
                </a:lnTo>
                <a:lnTo>
                  <a:pt x="3619865" y="755647"/>
                </a:lnTo>
                <a:lnTo>
                  <a:pt x="0" y="755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90609" y="7631439"/>
            <a:ext cx="4136646" cy="892826"/>
          </a:xfrm>
          <a:custGeom>
            <a:avLst/>
            <a:gdLst/>
            <a:ahLst/>
            <a:cxnLst/>
            <a:rect r="r" b="b" t="t" l="l"/>
            <a:pathLst>
              <a:path h="892826" w="4136646">
                <a:moveTo>
                  <a:pt x="0" y="0"/>
                </a:moveTo>
                <a:lnTo>
                  <a:pt x="4136646" y="0"/>
                </a:lnTo>
                <a:lnTo>
                  <a:pt x="4136646" y="892826"/>
                </a:lnTo>
                <a:lnTo>
                  <a:pt x="0" y="8928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79482" y="5330284"/>
            <a:ext cx="4779818" cy="842443"/>
          </a:xfrm>
          <a:custGeom>
            <a:avLst/>
            <a:gdLst/>
            <a:ahLst/>
            <a:cxnLst/>
            <a:rect r="r" b="b" t="t" l="l"/>
            <a:pathLst>
              <a:path h="842443" w="4779818">
                <a:moveTo>
                  <a:pt x="0" y="0"/>
                </a:moveTo>
                <a:lnTo>
                  <a:pt x="4779818" y="0"/>
                </a:lnTo>
                <a:lnTo>
                  <a:pt x="4779818" y="842443"/>
                </a:lnTo>
                <a:lnTo>
                  <a:pt x="0" y="8424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16516" y="2798134"/>
            <a:ext cx="4180732" cy="909309"/>
          </a:xfrm>
          <a:custGeom>
            <a:avLst/>
            <a:gdLst/>
            <a:ahLst/>
            <a:cxnLst/>
            <a:rect r="r" b="b" t="t" l="l"/>
            <a:pathLst>
              <a:path h="909309" w="4180732">
                <a:moveTo>
                  <a:pt x="0" y="0"/>
                </a:moveTo>
                <a:lnTo>
                  <a:pt x="4180732" y="0"/>
                </a:lnTo>
                <a:lnTo>
                  <a:pt x="4180732" y="909310"/>
                </a:lnTo>
                <a:lnTo>
                  <a:pt x="0" y="9093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36516" y="4095665"/>
            <a:ext cx="2212582" cy="2077062"/>
          </a:xfrm>
          <a:custGeom>
            <a:avLst/>
            <a:gdLst/>
            <a:ahLst/>
            <a:cxnLst/>
            <a:rect r="r" b="b" t="t" l="l"/>
            <a:pathLst>
              <a:path h="2077062" w="2212582">
                <a:moveTo>
                  <a:pt x="0" y="0"/>
                </a:moveTo>
                <a:lnTo>
                  <a:pt x="2212583" y="0"/>
                </a:lnTo>
                <a:lnTo>
                  <a:pt x="2212583" y="2077062"/>
                </a:lnTo>
                <a:lnTo>
                  <a:pt x="0" y="20770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13080" y="6172727"/>
            <a:ext cx="4206757" cy="4260007"/>
          </a:xfrm>
          <a:custGeom>
            <a:avLst/>
            <a:gdLst/>
            <a:ahLst/>
            <a:cxnLst/>
            <a:rect r="r" b="b" t="t" l="l"/>
            <a:pathLst>
              <a:path h="4260007" w="4206757">
                <a:moveTo>
                  <a:pt x="0" y="0"/>
                </a:moveTo>
                <a:lnTo>
                  <a:pt x="4206757" y="0"/>
                </a:lnTo>
                <a:lnTo>
                  <a:pt x="4206757" y="4260007"/>
                </a:lnTo>
                <a:lnTo>
                  <a:pt x="0" y="42600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61512" y="8162557"/>
            <a:ext cx="4994840" cy="2191486"/>
          </a:xfrm>
          <a:custGeom>
            <a:avLst/>
            <a:gdLst/>
            <a:ahLst/>
            <a:cxnLst/>
            <a:rect r="r" b="b" t="t" l="l"/>
            <a:pathLst>
              <a:path h="2191486" w="4994840">
                <a:moveTo>
                  <a:pt x="0" y="0"/>
                </a:moveTo>
                <a:lnTo>
                  <a:pt x="4994840" y="0"/>
                </a:lnTo>
                <a:lnTo>
                  <a:pt x="4994840" y="2191486"/>
                </a:lnTo>
                <a:lnTo>
                  <a:pt x="0" y="21914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85164">
            <a:off x="13114929" y="1324347"/>
            <a:ext cx="3090328" cy="3856884"/>
          </a:xfrm>
          <a:custGeom>
            <a:avLst/>
            <a:gdLst/>
            <a:ahLst/>
            <a:cxnLst/>
            <a:rect r="r" b="b" t="t" l="l"/>
            <a:pathLst>
              <a:path h="3856884" w="3090328">
                <a:moveTo>
                  <a:pt x="0" y="0"/>
                </a:moveTo>
                <a:lnTo>
                  <a:pt x="3090328" y="0"/>
                </a:lnTo>
                <a:lnTo>
                  <a:pt x="3090328" y="3856884"/>
                </a:lnTo>
                <a:lnTo>
                  <a:pt x="0" y="38568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1009650"/>
            <a:ext cx="5594198" cy="1199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95"/>
              </a:lnSpc>
            </a:pPr>
            <a:r>
              <a:rPr lang="en-US" sz="7800" spc="-374">
                <a:solidFill>
                  <a:srgbClr val="6B5E54"/>
                </a:solidFill>
                <a:latin typeface="TT Ricordi Nobili"/>
                <a:ea typeface="TT Ricordi Nobili"/>
                <a:cs typeface="TT Ricordi Nobili"/>
                <a:sym typeface="TT Ricordi Nobili"/>
              </a:rPr>
              <a:t>REZULTATY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750509"/>
            <a:ext cx="6072180" cy="5260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1"/>
              </a:lnSpc>
            </a:pPr>
            <a:r>
              <a:rPr lang="en-US" sz="2322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Dzięki kursowi podjęłam się napisania programu własnego z języka angielskiego “Seasons in English” dla dzieci 5letnich na rok szkolny 2024/2025.</a:t>
            </a:r>
          </a:p>
          <a:p>
            <a:pPr algn="l">
              <a:lnSpc>
                <a:spcPts val="3251"/>
              </a:lnSpc>
            </a:pPr>
          </a:p>
          <a:p>
            <a:pPr algn="l">
              <a:lnSpc>
                <a:spcPts val="3251"/>
              </a:lnSpc>
            </a:pPr>
            <a:r>
              <a:rPr lang="en-US" sz="2322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Znajdują się w nim metody oraz zabawy, które zaczerpnęłam z kursu lub od innych uczestników.</a:t>
            </a:r>
          </a:p>
          <a:p>
            <a:pPr algn="l">
              <a:lnSpc>
                <a:spcPts val="3251"/>
              </a:lnSpc>
            </a:pPr>
          </a:p>
          <a:p>
            <a:pPr algn="l" marL="0" indent="0" lvl="0">
              <a:lnSpc>
                <a:spcPts val="3251"/>
              </a:lnSpc>
              <a:spcBef>
                <a:spcPct val="0"/>
              </a:spcBef>
            </a:pPr>
            <a:r>
              <a:rPr lang="en-US" sz="2322">
                <a:solidFill>
                  <a:srgbClr val="6B5E54"/>
                </a:solidFill>
                <a:latin typeface="TT Drugs"/>
                <a:ea typeface="TT Drugs"/>
                <a:cs typeface="TT Drugs"/>
                <a:sym typeface="TT Drugs"/>
              </a:rPr>
              <a:t>Dzieci uczą się piosenek w języku angielskim, wspólnie przeprowadzamy eksperymenty oraz obserwacje przyrodnicze. </a:t>
            </a:r>
          </a:p>
        </p:txBody>
      </p:sp>
    </p:spTree>
  </p:cSld>
  <p:clrMapOvr>
    <a:masterClrMapping/>
  </p:clrMapOvr>
  <p:transition spd="fast">
    <p:wipe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0737" y="1673195"/>
            <a:ext cx="4788896" cy="7046347"/>
            <a:chOff x="0" y="0"/>
            <a:chExt cx="4550410" cy="66954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21310" y="-312420"/>
              <a:ext cx="5191760" cy="7321550"/>
            </a:xfrm>
            <a:custGeom>
              <a:avLst/>
              <a:gdLst/>
              <a:ahLst/>
              <a:cxnLst/>
              <a:rect r="r" b="b" t="t" l="l"/>
              <a:pathLst>
                <a:path h="7321550" w="5191760">
                  <a:moveTo>
                    <a:pt x="1412240" y="6932930"/>
                  </a:moveTo>
                  <a:cubicBezTo>
                    <a:pt x="339090" y="6545580"/>
                    <a:pt x="0" y="4765040"/>
                    <a:pt x="652780" y="2957830"/>
                  </a:cubicBezTo>
                  <a:cubicBezTo>
                    <a:pt x="1305560" y="1150620"/>
                    <a:pt x="2706370" y="0"/>
                    <a:pt x="3779520" y="387350"/>
                  </a:cubicBezTo>
                  <a:cubicBezTo>
                    <a:pt x="4852670" y="774700"/>
                    <a:pt x="5191760" y="2555240"/>
                    <a:pt x="4538980" y="4362450"/>
                  </a:cubicBezTo>
                  <a:cubicBezTo>
                    <a:pt x="3886200" y="6169660"/>
                    <a:pt x="2485390" y="7321550"/>
                    <a:pt x="1412240" y="6932930"/>
                  </a:cubicBezTo>
                  <a:close/>
                </a:path>
              </a:pathLst>
            </a:custGeom>
            <a:blipFill>
              <a:blip r:embed="rId2"/>
              <a:stretch>
                <a:fillRect l="-78469" t="0" r="-78469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611566" y="5864952"/>
            <a:ext cx="7594023" cy="6473904"/>
          </a:xfrm>
          <a:custGeom>
            <a:avLst/>
            <a:gdLst/>
            <a:ahLst/>
            <a:cxnLst/>
            <a:rect r="r" b="b" t="t" l="l"/>
            <a:pathLst>
              <a:path h="6473904" w="7594023">
                <a:moveTo>
                  <a:pt x="0" y="0"/>
                </a:moveTo>
                <a:lnTo>
                  <a:pt x="7594023" y="0"/>
                </a:lnTo>
                <a:lnTo>
                  <a:pt x="7594023" y="6473904"/>
                </a:lnTo>
                <a:lnTo>
                  <a:pt x="0" y="64739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0737" y="-3908934"/>
            <a:ext cx="5125751" cy="7636129"/>
          </a:xfrm>
          <a:custGeom>
            <a:avLst/>
            <a:gdLst/>
            <a:ahLst/>
            <a:cxnLst/>
            <a:rect r="r" b="b" t="t" l="l"/>
            <a:pathLst>
              <a:path h="7636129" w="5125751">
                <a:moveTo>
                  <a:pt x="0" y="0"/>
                </a:moveTo>
                <a:lnTo>
                  <a:pt x="5125752" y="0"/>
                </a:lnTo>
                <a:lnTo>
                  <a:pt x="5125752" y="7636129"/>
                </a:lnTo>
                <a:lnTo>
                  <a:pt x="0" y="76361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786555" y="3366492"/>
            <a:ext cx="8297462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6000" spc="-288">
                <a:solidFill>
                  <a:srgbClr val="6B5E54"/>
                </a:solidFill>
                <a:latin typeface="TT Ricordi Nobili"/>
                <a:ea typeface="TT Ricordi Nobili"/>
                <a:cs typeface="TT Ricordi Nobili"/>
                <a:sym typeface="TT Ricordi Nobili"/>
              </a:rPr>
              <a:t>UCZESTNIK KURSU: </a:t>
            </a:r>
          </a:p>
          <a:p>
            <a:pPr algn="ctr">
              <a:lnSpc>
                <a:spcPts val="5700"/>
              </a:lnSpc>
            </a:pPr>
            <a:r>
              <a:rPr lang="en-US" sz="6000" spc="-288">
                <a:solidFill>
                  <a:srgbClr val="6B5E54"/>
                </a:solidFill>
                <a:latin typeface="TT Ricordi Nobili"/>
                <a:ea typeface="TT Ricordi Nobili"/>
                <a:cs typeface="TT Ricordi Nobili"/>
                <a:sym typeface="TT Ricordi Nobili"/>
              </a:rPr>
              <a:t>PAULA GRABOWSKA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38840" y="5524879"/>
            <a:ext cx="9592892" cy="151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320"/>
              </a:lnSpc>
              <a:spcBef>
                <a:spcPct val="0"/>
              </a:spcBef>
            </a:pPr>
            <a:r>
              <a:rPr lang="en-US" sz="8800">
                <a:solidFill>
                  <a:srgbClr val="6B5E54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Malta 2024</a:t>
            </a:r>
          </a:p>
        </p:txBody>
      </p:sp>
    </p:spTree>
  </p:cSld>
  <p:clrMapOvr>
    <a:masterClrMapping/>
  </p:clrMapOvr>
  <p:transition spd="fast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DAGYVXHyu4U</dc:identifier>
  <dcterms:modified xsi:type="dcterms:W3CDTF">2011-08-01T06:04:30Z</dcterms:modified>
  <cp:revision>1</cp:revision>
  <dc:title>MaltaPaulaGrabowska2024</dc:title>
</cp:coreProperties>
</file>