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Abramo" charset="1" panose="02010504020101010102"/>
      <p:regular r:id="rId21"/>
    </p:embeddedFont>
    <p:embeddedFont>
      <p:font typeface="Libre Franklin Bold" charset="1" panose="00000800000000000000"/>
      <p:regular r:id="rId22"/>
    </p:embeddedFont>
    <p:embeddedFont>
      <p:font typeface="Montserrat Medium" charset="1" panose="00000600000000000000"/>
      <p:regular r:id="rId23"/>
    </p:embeddedFont>
    <p:embeddedFont>
      <p:font typeface="Montserrat Bold" charset="1" panose="00000800000000000000"/>
      <p:regular r:id="rId24"/>
    </p:embeddedFont>
    <p:embeddedFont>
      <p:font typeface="Montserrat" charset="1" panose="00000500000000000000"/>
      <p:regular r:id="rId25"/>
    </p:embeddedFont>
    <p:embeddedFont>
      <p:font typeface="Montserrat Semi-Bold" charset="1" panose="000007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2" Target="../media/image14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.pn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4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5.jpe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0.pn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8.jpeg" Type="http://schemas.openxmlformats.org/officeDocument/2006/relationships/image"/><Relationship Id="rId12" Target="../media/image29.jpeg" Type="http://schemas.openxmlformats.org/officeDocument/2006/relationships/image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30.jpeg" Type="http://schemas.openxmlformats.org/officeDocument/2006/relationships/image"/><Relationship Id="rId12" Target="../media/image31.jpeg" Type="http://schemas.openxmlformats.org/officeDocument/2006/relationships/image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0.pn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32.jpeg" Type="http://schemas.openxmlformats.org/officeDocument/2006/relationships/image"/><Relationship Id="rId12" Target="../media/image33.jpeg" Type="http://schemas.openxmlformats.org/officeDocument/2006/relationships/image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0.pn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34.jpeg" Type="http://schemas.openxmlformats.org/officeDocument/2006/relationships/image"/><Relationship Id="rId12" Target="../media/image35.jpeg" Type="http://schemas.openxmlformats.org/officeDocument/2006/relationships/image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36.jpeg" Type="http://schemas.openxmlformats.org/officeDocument/2006/relationships/image"/><Relationship Id="rId12" Target="../media/image37.jpeg" Type="http://schemas.openxmlformats.org/officeDocument/2006/relationships/image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.pn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jpeg" Type="http://schemas.openxmlformats.org/officeDocument/2006/relationships/image"/><Relationship Id="rId2" Target="../media/image14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.pn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39.png" Type="http://schemas.openxmlformats.org/officeDocument/2006/relationships/image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41.jpeg" Type="http://schemas.openxmlformats.org/officeDocument/2006/relationships/image"/><Relationship Id="rId14" Target="../media/image42.png" Type="http://schemas.openxmlformats.org/officeDocument/2006/relationships/image"/><Relationship Id="rId15" Target="../media/image4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0.png" Type="http://schemas.openxmlformats.org/officeDocument/2006/relationships/image"/><Relationship Id="rId8" Target="../media/image40.jpeg" Type="http://schemas.openxmlformats.org/officeDocument/2006/relationships/image"/><Relationship Id="rId9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C42">
                <a:alpha val="100000"/>
              </a:srgbClr>
            </a:gs>
            <a:gs pos="100000">
              <a:srgbClr val="01669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52880" y="-4090572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1" y="0"/>
                </a:lnTo>
                <a:lnTo>
                  <a:pt x="7574431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508618" y="-3936590"/>
            <a:ext cx="7262955" cy="726295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423082" y="6846882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2" y="0"/>
                </a:lnTo>
                <a:lnTo>
                  <a:pt x="7574432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578821" y="7000863"/>
            <a:ext cx="7262955" cy="726295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9210675" y="4045985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1" y="0"/>
                </a:lnTo>
                <a:lnTo>
                  <a:pt x="7574431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366413" y="4199966"/>
            <a:ext cx="7262955" cy="726295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622386" y="-489204"/>
            <a:ext cx="7315200" cy="3035808"/>
          </a:xfrm>
          <a:custGeom>
            <a:avLst/>
            <a:gdLst/>
            <a:ahLst/>
            <a:cxnLst/>
            <a:rect r="r" b="b" t="t" l="l"/>
            <a:pathLst>
              <a:path h="3035808" w="7315200">
                <a:moveTo>
                  <a:pt x="0" y="0"/>
                </a:moveTo>
                <a:lnTo>
                  <a:pt x="7315200" y="0"/>
                </a:lnTo>
                <a:lnTo>
                  <a:pt x="7315200" y="3035808"/>
                </a:lnTo>
                <a:lnTo>
                  <a:pt x="0" y="30358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286761" y="-1329903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2" y="0"/>
                </a:lnTo>
                <a:lnTo>
                  <a:pt x="7574432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2442499" y="-1175921"/>
            <a:ext cx="7262955" cy="726295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725486" y="-892934"/>
            <a:ext cx="6696981" cy="6696981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9877019" y="-750844"/>
            <a:ext cx="2217324" cy="2903207"/>
          </a:xfrm>
          <a:custGeom>
            <a:avLst/>
            <a:gdLst/>
            <a:ahLst/>
            <a:cxnLst/>
            <a:rect r="r" b="b" t="t" l="l"/>
            <a:pathLst>
              <a:path h="2903207" w="2217324">
                <a:moveTo>
                  <a:pt x="0" y="0"/>
                </a:moveTo>
                <a:lnTo>
                  <a:pt x="2217324" y="0"/>
                </a:lnTo>
                <a:lnTo>
                  <a:pt x="2217324" y="2903207"/>
                </a:lnTo>
                <a:lnTo>
                  <a:pt x="0" y="29032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2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true" rot="0">
            <a:off x="-608442" y="7831444"/>
            <a:ext cx="2217324" cy="2903207"/>
          </a:xfrm>
          <a:custGeom>
            <a:avLst/>
            <a:gdLst/>
            <a:ahLst/>
            <a:cxnLst/>
            <a:rect r="r" b="b" t="t" l="l"/>
            <a:pathLst>
              <a:path h="2903207" w="2217324">
                <a:moveTo>
                  <a:pt x="2217324" y="2903207"/>
                </a:moveTo>
                <a:lnTo>
                  <a:pt x="0" y="2903207"/>
                </a:lnTo>
                <a:lnTo>
                  <a:pt x="0" y="0"/>
                </a:lnTo>
                <a:lnTo>
                  <a:pt x="2217324" y="0"/>
                </a:lnTo>
                <a:lnTo>
                  <a:pt x="2217324" y="2903207"/>
                </a:lnTo>
                <a:close/>
              </a:path>
            </a:pathLst>
          </a:custGeom>
          <a:blipFill>
            <a:blip r:embed="rId5">
              <a:alphaModFix amt="7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6357367" y="7627941"/>
            <a:ext cx="1930633" cy="2903207"/>
          </a:xfrm>
          <a:custGeom>
            <a:avLst/>
            <a:gdLst/>
            <a:ahLst/>
            <a:cxnLst/>
            <a:rect r="r" b="b" t="t" l="l"/>
            <a:pathLst>
              <a:path h="2903207" w="1930633">
                <a:moveTo>
                  <a:pt x="0" y="0"/>
                </a:moveTo>
                <a:lnTo>
                  <a:pt x="1930633" y="0"/>
                </a:lnTo>
                <a:lnTo>
                  <a:pt x="1930633" y="2903207"/>
                </a:lnTo>
                <a:lnTo>
                  <a:pt x="0" y="29032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true" rot="0">
            <a:off x="-591520" y="-970054"/>
            <a:ext cx="1930633" cy="2903207"/>
          </a:xfrm>
          <a:custGeom>
            <a:avLst/>
            <a:gdLst/>
            <a:ahLst/>
            <a:cxnLst/>
            <a:rect r="r" b="b" t="t" l="l"/>
            <a:pathLst>
              <a:path h="2903207" w="1930633">
                <a:moveTo>
                  <a:pt x="0" y="2903206"/>
                </a:moveTo>
                <a:lnTo>
                  <a:pt x="1930633" y="2903206"/>
                </a:lnTo>
                <a:lnTo>
                  <a:pt x="1930633" y="0"/>
                </a:lnTo>
                <a:lnTo>
                  <a:pt x="0" y="0"/>
                </a:lnTo>
                <a:lnTo>
                  <a:pt x="0" y="2903206"/>
                </a:lnTo>
                <a:close/>
              </a:path>
            </a:pathLst>
          </a:custGeom>
          <a:blipFill>
            <a:blip r:embed="rId7">
              <a:alphaModFix amt="7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269094">
            <a:off x="7588190" y="9616928"/>
            <a:ext cx="11772900" cy="2030825"/>
          </a:xfrm>
          <a:custGeom>
            <a:avLst/>
            <a:gdLst/>
            <a:ahLst/>
            <a:cxnLst/>
            <a:rect r="r" b="b" t="t" l="l"/>
            <a:pathLst>
              <a:path h="2030825" w="11772900">
                <a:moveTo>
                  <a:pt x="0" y="0"/>
                </a:moveTo>
                <a:lnTo>
                  <a:pt x="11772900" y="0"/>
                </a:lnTo>
                <a:lnTo>
                  <a:pt x="11772900" y="2030825"/>
                </a:lnTo>
                <a:lnTo>
                  <a:pt x="0" y="20308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028700" y="4635353"/>
            <a:ext cx="6498113" cy="1084019"/>
            <a:chOff x="0" y="0"/>
            <a:chExt cx="2436151" cy="406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436151" cy="406400"/>
            </a:xfrm>
            <a:custGeom>
              <a:avLst/>
              <a:gdLst/>
              <a:ahLst/>
              <a:cxnLst/>
              <a:rect r="r" b="b" t="t" l="l"/>
              <a:pathLst>
                <a:path h="406400" w="2436151">
                  <a:moveTo>
                    <a:pt x="2232951" y="0"/>
                  </a:moveTo>
                  <a:cubicBezTo>
                    <a:pt x="2345175" y="0"/>
                    <a:pt x="2436151" y="90976"/>
                    <a:pt x="2436151" y="203200"/>
                  </a:cubicBezTo>
                  <a:cubicBezTo>
                    <a:pt x="2436151" y="315424"/>
                    <a:pt x="2345175" y="406400"/>
                    <a:pt x="223295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436151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0134548" y="2333488"/>
            <a:ext cx="1493253" cy="1493253"/>
          </a:xfrm>
          <a:custGeom>
            <a:avLst/>
            <a:gdLst/>
            <a:ahLst/>
            <a:cxnLst/>
            <a:rect r="r" b="b" t="t" l="l"/>
            <a:pathLst>
              <a:path h="1493253" w="1493253">
                <a:moveTo>
                  <a:pt x="0" y="0"/>
                </a:moveTo>
                <a:lnTo>
                  <a:pt x="1493253" y="0"/>
                </a:lnTo>
                <a:lnTo>
                  <a:pt x="1493253" y="1493254"/>
                </a:lnTo>
                <a:lnTo>
                  <a:pt x="0" y="149325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7150161" y="6754546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9" y="0"/>
                </a:lnTo>
                <a:lnTo>
                  <a:pt x="1137839" y="1137839"/>
                </a:lnTo>
                <a:lnTo>
                  <a:pt x="0" y="11378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888735" y="8354759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8"/>
                </a:lnTo>
                <a:lnTo>
                  <a:pt x="0" y="928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2796532" y="-730841"/>
            <a:ext cx="6554890" cy="6554890"/>
          </a:xfrm>
          <a:custGeom>
            <a:avLst/>
            <a:gdLst/>
            <a:ahLst/>
            <a:cxnLst/>
            <a:rect r="r" b="b" t="t" l="l"/>
            <a:pathLst>
              <a:path h="6554890" w="6554890">
                <a:moveTo>
                  <a:pt x="0" y="0"/>
                </a:moveTo>
                <a:lnTo>
                  <a:pt x="6554890" y="0"/>
                </a:lnTo>
                <a:lnTo>
                  <a:pt x="6554890" y="6554890"/>
                </a:lnTo>
                <a:lnTo>
                  <a:pt x="0" y="65548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1785306" y="4877982"/>
            <a:ext cx="2396574" cy="4890968"/>
          </a:xfrm>
          <a:custGeom>
            <a:avLst/>
            <a:gdLst/>
            <a:ahLst/>
            <a:cxnLst/>
            <a:rect r="r" b="b" t="t" l="l"/>
            <a:pathLst>
              <a:path h="4890968" w="2396574">
                <a:moveTo>
                  <a:pt x="0" y="0"/>
                </a:moveTo>
                <a:lnTo>
                  <a:pt x="2396574" y="0"/>
                </a:lnTo>
                <a:lnTo>
                  <a:pt x="2396574" y="4890967"/>
                </a:lnTo>
                <a:lnTo>
                  <a:pt x="0" y="489096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071511" y="1338656"/>
            <a:ext cx="7281369" cy="1634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11"/>
              </a:lnSpc>
            </a:pPr>
            <a:r>
              <a:rPr lang="en-US" sz="9436">
                <a:solidFill>
                  <a:srgbClr val="FFFFFF"/>
                </a:solidFill>
                <a:latin typeface="Abramo"/>
                <a:ea typeface="Abramo"/>
                <a:cs typeface="Abramo"/>
                <a:sym typeface="Abramo"/>
              </a:rPr>
              <a:t>ERAZMUS+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28700" y="2849734"/>
            <a:ext cx="10331182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80"/>
              </a:lnSpc>
            </a:pPr>
            <a:r>
              <a:rPr lang="en-US" b="true" sz="9200" spc="-276">
                <a:solidFill>
                  <a:srgbClr val="A7FCFF"/>
                </a:solidFill>
                <a:latin typeface="Libre Franklin Bold"/>
                <a:ea typeface="Libre Franklin Bold"/>
                <a:cs typeface="Libre Franklin Bold"/>
                <a:sym typeface="Libre Franklin Bold"/>
              </a:rPr>
              <a:t>FINLANDIA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28700" y="6349335"/>
            <a:ext cx="7759720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 spc="-101" b="tru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Martyna Cichosz</a:t>
            </a:r>
          </a:p>
          <a:p>
            <a:pPr algn="l">
              <a:lnSpc>
                <a:spcPts val="4079"/>
              </a:lnSpc>
            </a:pPr>
            <a:r>
              <a:rPr lang="en-US" sz="3399" spc="-101" b="tru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Paula Grabowska</a:t>
            </a:r>
          </a:p>
          <a:p>
            <a:pPr algn="l">
              <a:lnSpc>
                <a:spcPts val="4079"/>
              </a:lnSpc>
            </a:pPr>
            <a:r>
              <a:rPr lang="en-US" sz="3399" spc="-101" b="tru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Natalia Tarnowska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28700" y="4878121"/>
            <a:ext cx="6498113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b="true" sz="4399" spc="-131">
                <a:solidFill>
                  <a:srgbClr val="0028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HARJAVALTA 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140743" y="3305969"/>
            <a:ext cx="2799079" cy="0"/>
          </a:xfrm>
          <a:prstGeom prst="line">
            <a:avLst/>
          </a:prstGeom>
          <a:ln cap="rnd" w="57150">
            <a:gradFill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329519">
            <a:off x="-7245378" y="8312109"/>
            <a:ext cx="13193557" cy="3298389"/>
          </a:xfrm>
          <a:custGeom>
            <a:avLst/>
            <a:gdLst/>
            <a:ahLst/>
            <a:cxnLst/>
            <a:rect r="r" b="b" t="t" l="l"/>
            <a:pathLst>
              <a:path h="3298389" w="13193557">
                <a:moveTo>
                  <a:pt x="0" y="0"/>
                </a:moveTo>
                <a:lnTo>
                  <a:pt x="13193557" y="0"/>
                </a:lnTo>
                <a:lnTo>
                  <a:pt x="13193557" y="3298389"/>
                </a:lnTo>
                <a:lnTo>
                  <a:pt x="0" y="32983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0">
            <a:off x="12948972" y="-1196304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1"/>
                </a:moveTo>
                <a:lnTo>
                  <a:pt x="2460779" y="3221971"/>
                </a:lnTo>
                <a:lnTo>
                  <a:pt x="2460779" y="0"/>
                </a:lnTo>
                <a:lnTo>
                  <a:pt x="0" y="0"/>
                </a:lnTo>
                <a:lnTo>
                  <a:pt x="0" y="322197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293639" y="9258300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20621" y="8785320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5" y="0"/>
                </a:lnTo>
                <a:lnTo>
                  <a:pt x="6190735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4547909" y="8911172"/>
            <a:ext cx="5936159" cy="5936159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140743" y="3761107"/>
            <a:ext cx="16230600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 dniach 10–14 listopada 2025 roku miałyśmy przyjemność uczestniczyć w job shadowingu w Finlandii, w miejscowości Harjavalta. Wyjazd ten był dla nas niezwykle wartościowym doświadczeniem zawodowym i edukacyjnym.</a:t>
            </a:r>
          </a:p>
        </p:txBody>
      </p:sp>
      <p:sp>
        <p:nvSpPr>
          <p:cNvPr name="Freeform 16" id="16"/>
          <p:cNvSpPr/>
          <p:nvPr/>
        </p:nvSpPr>
        <p:spPr>
          <a:xfrm flipH="false" flipV="true" rot="0">
            <a:off x="15593864" y="0"/>
            <a:ext cx="2694136" cy="4051333"/>
          </a:xfrm>
          <a:custGeom>
            <a:avLst/>
            <a:gdLst/>
            <a:ahLst/>
            <a:cxnLst/>
            <a:rect r="r" b="b" t="t" l="l"/>
            <a:pathLst>
              <a:path h="4051333" w="2694136">
                <a:moveTo>
                  <a:pt x="0" y="4051333"/>
                </a:moveTo>
                <a:lnTo>
                  <a:pt x="2694136" y="4051333"/>
                </a:lnTo>
                <a:lnTo>
                  <a:pt x="269413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156658" y="438598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3"/>
                </a:lnTo>
                <a:lnTo>
                  <a:pt x="0" y="7668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2172433" y="454196"/>
            <a:ext cx="735698" cy="735698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4117446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971846" y="8911172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4126450" y="9267202"/>
            <a:ext cx="419898" cy="419898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4980850" y="8920074"/>
            <a:ext cx="419898" cy="419898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-392700" y="5643686"/>
            <a:ext cx="7172130" cy="4939804"/>
          </a:xfrm>
          <a:custGeom>
            <a:avLst/>
            <a:gdLst/>
            <a:ahLst/>
            <a:cxnLst/>
            <a:rect r="r" b="b" t="t" l="l"/>
            <a:pathLst>
              <a:path h="4939804" w="7172130">
                <a:moveTo>
                  <a:pt x="0" y="0"/>
                </a:moveTo>
                <a:lnTo>
                  <a:pt x="7172130" y="0"/>
                </a:lnTo>
                <a:lnTo>
                  <a:pt x="7172130" y="4939804"/>
                </a:lnTo>
                <a:lnTo>
                  <a:pt x="0" y="49398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028700" y="2003480"/>
            <a:ext cx="12957446" cy="116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3"/>
              </a:lnSpc>
            </a:pPr>
            <a:r>
              <a:rPr lang="en-US" sz="6788" spc="-203" b="true">
                <a:solidFill>
                  <a:srgbClr val="015681"/>
                </a:solidFill>
                <a:latin typeface="Libre Franklin Bold"/>
                <a:ea typeface="Libre Franklin Bold"/>
                <a:cs typeface="Libre Franklin Bold"/>
                <a:sym typeface="Libre Franklin Bold"/>
              </a:rPr>
              <a:t>Jobshadowing Harjavalta  2025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028700" y="3910321"/>
            <a:ext cx="2799079" cy="0"/>
          </a:xfrm>
          <a:prstGeom prst="line">
            <a:avLst/>
          </a:prstGeom>
          <a:ln cap="rnd" w="57150">
            <a:gradFill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true" flipV="true" rot="0">
            <a:off x="12948972" y="-1674754"/>
            <a:ext cx="2460780" cy="3700421"/>
          </a:xfrm>
          <a:custGeom>
            <a:avLst/>
            <a:gdLst/>
            <a:ahLst/>
            <a:cxnLst/>
            <a:rect r="r" b="b" t="t" l="l"/>
            <a:pathLst>
              <a:path h="3700421" w="2460780">
                <a:moveTo>
                  <a:pt x="2460779" y="3700421"/>
                </a:moveTo>
                <a:lnTo>
                  <a:pt x="0" y="3700421"/>
                </a:lnTo>
                <a:lnTo>
                  <a:pt x="0" y="0"/>
                </a:lnTo>
                <a:lnTo>
                  <a:pt x="2460779" y="0"/>
                </a:lnTo>
                <a:lnTo>
                  <a:pt x="2460779" y="370042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3811079" y="898674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1"/>
                </a:moveTo>
                <a:lnTo>
                  <a:pt x="2460780" y="3221971"/>
                </a:lnTo>
                <a:lnTo>
                  <a:pt x="2460780" y="0"/>
                </a:lnTo>
                <a:lnTo>
                  <a:pt x="0" y="0"/>
                </a:lnTo>
                <a:lnTo>
                  <a:pt x="0" y="322197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15193794" y="-484262"/>
            <a:ext cx="3094206" cy="4051333"/>
          </a:xfrm>
          <a:custGeom>
            <a:avLst/>
            <a:gdLst/>
            <a:ahLst/>
            <a:cxnLst/>
            <a:rect r="r" b="b" t="t" l="l"/>
            <a:pathLst>
              <a:path h="4051333" w="3094206">
                <a:moveTo>
                  <a:pt x="0" y="4051333"/>
                </a:moveTo>
                <a:lnTo>
                  <a:pt x="3094206" y="4051333"/>
                </a:lnTo>
                <a:lnTo>
                  <a:pt x="309420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71859" y="8595734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8"/>
                </a:lnTo>
                <a:lnTo>
                  <a:pt x="0" y="4782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6370233" y="8692998"/>
            <a:ext cx="4587740" cy="458774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1914268" y="-5159164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6" y="0"/>
                </a:lnTo>
                <a:lnTo>
                  <a:pt x="6190736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1786980" y="-5033312"/>
            <a:ext cx="5936159" cy="5936159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true" flipV="false" rot="329519">
            <a:off x="-3812272" y="8948536"/>
            <a:ext cx="13193557" cy="3298389"/>
          </a:xfrm>
          <a:custGeom>
            <a:avLst/>
            <a:gdLst/>
            <a:ahLst/>
            <a:cxnLst/>
            <a:rect r="r" b="b" t="t" l="l"/>
            <a:pathLst>
              <a:path h="3298389" w="13193557">
                <a:moveTo>
                  <a:pt x="13193557" y="0"/>
                </a:moveTo>
                <a:lnTo>
                  <a:pt x="0" y="0"/>
                </a:lnTo>
                <a:lnTo>
                  <a:pt x="0" y="3298389"/>
                </a:lnTo>
                <a:lnTo>
                  <a:pt x="13193557" y="3298389"/>
                </a:lnTo>
                <a:lnTo>
                  <a:pt x="1319355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151972" y="414681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1167747" y="430279"/>
            <a:ext cx="735698" cy="73569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905001" y="9262484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914004" y="9271386"/>
            <a:ext cx="419898" cy="41989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true" flipV="false" rot="0">
            <a:off x="12493283" y="2361735"/>
            <a:ext cx="5794717" cy="5897931"/>
          </a:xfrm>
          <a:custGeom>
            <a:avLst/>
            <a:gdLst/>
            <a:ahLst/>
            <a:cxnLst/>
            <a:rect r="r" b="b" t="t" l="l"/>
            <a:pathLst>
              <a:path h="5897931" w="5794717">
                <a:moveTo>
                  <a:pt x="5794717" y="0"/>
                </a:moveTo>
                <a:lnTo>
                  <a:pt x="0" y="0"/>
                </a:lnTo>
                <a:lnTo>
                  <a:pt x="0" y="5897931"/>
                </a:lnTo>
                <a:lnTo>
                  <a:pt x="5794717" y="5897931"/>
                </a:lnTo>
                <a:lnTo>
                  <a:pt x="579471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8700" y="2709471"/>
            <a:ext cx="9071719" cy="116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3"/>
              </a:lnSpc>
            </a:pPr>
            <a:r>
              <a:rPr lang="en-US" sz="6788" spc="-203" b="true">
                <a:solidFill>
                  <a:srgbClr val="015681"/>
                </a:solidFill>
                <a:latin typeface="Libre Franklin Bold"/>
                <a:ea typeface="Libre Franklin Bold"/>
                <a:cs typeface="Libre Franklin Bold"/>
                <a:sym typeface="Libre Franklin Bold"/>
              </a:rPr>
              <a:t>Cel podróży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413551"/>
            <a:ext cx="12782379" cy="2743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– poznanie fińskiego systemu pracy i organizacji instytucji</a:t>
            </a:r>
          </a:p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obserwacja dobrych praktyk w ramach job shadowingu</a:t>
            </a:r>
          </a:p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wymiana doświadczeń zawodowych z partnerami zagranicznymi</a:t>
            </a:r>
          </a:p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podnoszenie kompetencji zawodowych i interpersonalnych</a:t>
            </a:r>
          </a:p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rozwijanie współpracy międzynarodowej</a:t>
            </a:r>
          </a:p>
          <a:p>
            <a:pPr algn="just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poszerzenie wiedzy kulturowej i językowej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C42">
                <a:alpha val="100000"/>
              </a:srgbClr>
            </a:gs>
            <a:gs pos="100000">
              <a:srgbClr val="01669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5537" y="6082143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2" y="0"/>
                </a:lnTo>
                <a:lnTo>
                  <a:pt x="7574432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231276" y="6236124"/>
            <a:ext cx="7262955" cy="726295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684914" y="8602909"/>
            <a:ext cx="6424120" cy="239915"/>
            <a:chOff x="0" y="0"/>
            <a:chExt cx="8565494" cy="3198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82747" cy="319887"/>
            </a:xfrm>
            <a:custGeom>
              <a:avLst/>
              <a:gdLst/>
              <a:ahLst/>
              <a:cxnLst/>
              <a:rect r="r" b="b" t="t" l="l"/>
              <a:pathLst>
                <a:path h="319887" w="4282747">
                  <a:moveTo>
                    <a:pt x="0" y="0"/>
                  </a:moveTo>
                  <a:lnTo>
                    <a:pt x="4282747" y="0"/>
                  </a:lnTo>
                  <a:lnTo>
                    <a:pt x="4282747" y="319887"/>
                  </a:lnTo>
                  <a:lnTo>
                    <a:pt x="0" y="319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1438" r="-30565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4282747" y="0"/>
              <a:ext cx="4282747" cy="319887"/>
            </a:xfrm>
            <a:custGeom>
              <a:avLst/>
              <a:gdLst/>
              <a:ahLst/>
              <a:cxnLst/>
              <a:rect r="r" b="b" t="t" l="l"/>
              <a:pathLst>
                <a:path h="319887" w="4282747">
                  <a:moveTo>
                    <a:pt x="4282747" y="0"/>
                  </a:moveTo>
                  <a:lnTo>
                    <a:pt x="0" y="0"/>
                  </a:lnTo>
                  <a:lnTo>
                    <a:pt x="0" y="319887"/>
                  </a:lnTo>
                  <a:lnTo>
                    <a:pt x="4282747" y="319887"/>
                  </a:lnTo>
                  <a:lnTo>
                    <a:pt x="4282747" y="0"/>
                  </a:lnTo>
                  <a:close/>
                </a:path>
              </a:pathLst>
            </a:custGeom>
            <a:blipFill>
              <a:blip r:embed="rId3"/>
              <a:stretch>
                <a:fillRect l="0" t="-11438" r="-30565" b="0"/>
              </a:stretch>
            </a:blipFill>
          </p:spPr>
        </p:sp>
      </p:grpSp>
      <p:sp>
        <p:nvSpPr>
          <p:cNvPr name="AutoShape 9" id="9"/>
          <p:cNvSpPr/>
          <p:nvPr/>
        </p:nvSpPr>
        <p:spPr>
          <a:xfrm>
            <a:off x="1178966" y="2242156"/>
            <a:ext cx="4946262" cy="0"/>
          </a:xfrm>
          <a:prstGeom prst="line">
            <a:avLst/>
          </a:prstGeom>
          <a:ln cap="rnd" w="57150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5671399" y="1437678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0"/>
                </a:moveTo>
                <a:lnTo>
                  <a:pt x="3547210" y="0"/>
                </a:lnTo>
                <a:lnTo>
                  <a:pt x="3547210" y="4644465"/>
                </a:lnTo>
                <a:lnTo>
                  <a:pt x="0" y="464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312670" y="2025667"/>
            <a:ext cx="6724653" cy="6481993"/>
            <a:chOff x="0" y="0"/>
            <a:chExt cx="1771102" cy="17071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71102" cy="1707192"/>
            </a:xfrm>
            <a:custGeom>
              <a:avLst/>
              <a:gdLst/>
              <a:ahLst/>
              <a:cxnLst/>
              <a:rect r="r" b="b" t="t" l="l"/>
              <a:pathLst>
                <a:path h="1707192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633510"/>
                  </a:lnTo>
                  <a:cubicBezTo>
                    <a:pt x="1771102" y="1653052"/>
                    <a:pt x="1763339" y="1671793"/>
                    <a:pt x="1749521" y="1685611"/>
                  </a:cubicBezTo>
                  <a:cubicBezTo>
                    <a:pt x="1735703" y="1699429"/>
                    <a:pt x="1716962" y="1707192"/>
                    <a:pt x="1697420" y="1707192"/>
                  </a:cubicBezTo>
                  <a:lnTo>
                    <a:pt x="73682" y="1707192"/>
                  </a:lnTo>
                  <a:cubicBezTo>
                    <a:pt x="32988" y="1707192"/>
                    <a:pt x="0" y="1674203"/>
                    <a:pt x="0" y="1633510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771102" cy="1745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462936" y="2242156"/>
            <a:ext cx="6424120" cy="6127750"/>
            <a:chOff x="0" y="0"/>
            <a:chExt cx="995264" cy="94934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95264" cy="949349"/>
            </a:xfrm>
            <a:custGeom>
              <a:avLst/>
              <a:gdLst/>
              <a:ahLst/>
              <a:cxnLst/>
              <a:rect r="r" b="b" t="t" l="l"/>
              <a:pathLst>
                <a:path h="949349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886682"/>
                  </a:lnTo>
                  <a:cubicBezTo>
                    <a:pt x="995264" y="921292"/>
                    <a:pt x="967207" y="949349"/>
                    <a:pt x="932597" y="949349"/>
                  </a:cubicBezTo>
                  <a:lnTo>
                    <a:pt x="62667" y="949349"/>
                  </a:lnTo>
                  <a:cubicBezTo>
                    <a:pt x="28057" y="949349"/>
                    <a:pt x="0" y="921292"/>
                    <a:pt x="0" y="886682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7062" r="0" b="-3272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8082002" y="-766171"/>
            <a:ext cx="11136607" cy="4621692"/>
          </a:xfrm>
          <a:custGeom>
            <a:avLst/>
            <a:gdLst/>
            <a:ahLst/>
            <a:cxnLst/>
            <a:rect r="r" b="b" t="t" l="l"/>
            <a:pathLst>
              <a:path h="4621692" w="11136607">
                <a:moveTo>
                  <a:pt x="0" y="0"/>
                </a:moveTo>
                <a:lnTo>
                  <a:pt x="11136607" y="0"/>
                </a:lnTo>
                <a:lnTo>
                  <a:pt x="11136607" y="4621692"/>
                </a:lnTo>
                <a:lnTo>
                  <a:pt x="0" y="46216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2156658" y="438598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3"/>
                </a:lnTo>
                <a:lnTo>
                  <a:pt x="0" y="7668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2172433" y="454196"/>
            <a:ext cx="735698" cy="735698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5407450" y="6989057"/>
            <a:ext cx="2880550" cy="4331655"/>
          </a:xfrm>
          <a:custGeom>
            <a:avLst/>
            <a:gdLst/>
            <a:ahLst/>
            <a:cxnLst/>
            <a:rect r="r" b="b" t="t" l="l"/>
            <a:pathLst>
              <a:path h="4331655" w="2880550">
                <a:moveTo>
                  <a:pt x="0" y="0"/>
                </a:moveTo>
                <a:lnTo>
                  <a:pt x="2880550" y="0"/>
                </a:lnTo>
                <a:lnTo>
                  <a:pt x="2880550" y="4331655"/>
                </a:lnTo>
                <a:lnTo>
                  <a:pt x="0" y="4331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2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329519">
            <a:off x="-892888" y="9475670"/>
            <a:ext cx="8789439" cy="2197360"/>
          </a:xfrm>
          <a:custGeom>
            <a:avLst/>
            <a:gdLst/>
            <a:ahLst/>
            <a:cxnLst/>
            <a:rect r="r" b="b" t="t" l="l"/>
            <a:pathLst>
              <a:path h="2197360" w="8789439">
                <a:moveTo>
                  <a:pt x="0" y="0"/>
                </a:moveTo>
                <a:lnTo>
                  <a:pt x="8789438" y="0"/>
                </a:lnTo>
                <a:lnTo>
                  <a:pt x="8789438" y="2197360"/>
                </a:lnTo>
                <a:lnTo>
                  <a:pt x="0" y="21973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011917" y="9290499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549242" y="205188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2020921" y="9299401"/>
            <a:ext cx="419898" cy="419898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4558246" y="2060782"/>
            <a:ext cx="419898" cy="419898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7319816" y="89052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9" y="0"/>
                </a:lnTo>
                <a:lnTo>
                  <a:pt x="1137839" y="1137839"/>
                </a:lnTo>
                <a:lnTo>
                  <a:pt x="0" y="11378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0534647" y="8939313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178966" y="2442024"/>
            <a:ext cx="9505947" cy="640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Podczas pobytu miałyśmy okazję obserwować codzienną pracę naszych fińskich partnerów, zapoznać się z organizacją ich instytucji oraz poznać stosowane metody i dobre praktyki. Job shadowing umożliwił nam wymianę doświadczeń, poszerzenie kompetencji zawodowych oraz lepsze zrozumienie międzynarodowego środowiska pracy.</a:t>
            </a:r>
          </a:p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Udział w mobilności pozwolił nam również poznać fiński system pracy i edukacji, a także kulturę i realia życia w Finlandii. Zdobyta wiedza i inspiracje z pewnością zostaną wykorzystane w naszej dalszej pracy, przyczyniając się do podnoszenia jakości podejmowanych działań.</a:t>
            </a:r>
          </a:p>
          <a:p>
            <a:pPr algn="just">
              <a:lnSpc>
                <a:spcPts val="360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C42">
                <a:alpha val="100000"/>
              </a:srgbClr>
            </a:gs>
            <a:gs pos="100000">
              <a:srgbClr val="01669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4268" y="-5159164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6" y="0"/>
                </a:lnTo>
                <a:lnTo>
                  <a:pt x="6190736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786980" y="-5033312"/>
            <a:ext cx="5936159" cy="593615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396058" y="-2492640"/>
            <a:ext cx="2880550" cy="3771588"/>
          </a:xfrm>
          <a:custGeom>
            <a:avLst/>
            <a:gdLst/>
            <a:ahLst/>
            <a:cxnLst/>
            <a:rect r="r" b="b" t="t" l="l"/>
            <a:pathLst>
              <a:path h="3771588" w="2880550">
                <a:moveTo>
                  <a:pt x="0" y="0"/>
                </a:moveTo>
                <a:lnTo>
                  <a:pt x="2880551" y="0"/>
                </a:lnTo>
                <a:lnTo>
                  <a:pt x="2880551" y="3771588"/>
                </a:lnTo>
                <a:lnTo>
                  <a:pt x="0" y="377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98968" y="695944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0"/>
                </a:moveTo>
                <a:lnTo>
                  <a:pt x="3547209" y="0"/>
                </a:lnTo>
                <a:lnTo>
                  <a:pt x="3547209" y="4644464"/>
                </a:lnTo>
                <a:lnTo>
                  <a:pt x="0" y="46444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216578" y="952214"/>
            <a:ext cx="6727231" cy="974434"/>
            <a:chOff x="0" y="0"/>
            <a:chExt cx="2805676" cy="40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05676" cy="406400"/>
            </a:xfrm>
            <a:custGeom>
              <a:avLst/>
              <a:gdLst/>
              <a:ahLst/>
              <a:cxnLst/>
              <a:rect r="r" b="b" t="t" l="l"/>
              <a:pathLst>
                <a:path h="406400" w="2805676">
                  <a:moveTo>
                    <a:pt x="2602476" y="0"/>
                  </a:moveTo>
                  <a:cubicBezTo>
                    <a:pt x="2714700" y="0"/>
                    <a:pt x="2805676" y="90976"/>
                    <a:pt x="2805676" y="203200"/>
                  </a:cubicBezTo>
                  <a:cubicBezTo>
                    <a:pt x="2805676" y="315424"/>
                    <a:pt x="2714700" y="406400"/>
                    <a:pt x="260247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A7FC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80567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624440" y="2276457"/>
            <a:ext cx="0" cy="2286000"/>
          </a:xfrm>
          <a:prstGeom prst="line">
            <a:avLst/>
          </a:prstGeom>
          <a:ln cap="rnd" w="38100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11869118" y="7117869"/>
            <a:ext cx="7267772" cy="7267772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665699" y="2161951"/>
            <a:ext cx="16593601" cy="685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Wyjazd na job shadowing był dla mnie niezwykle inspirującym doświadczeniem jako nauczyciela edukacji wczesnoszkolnej i przedszkolnej. Szczególnie poruszyło mnie podejście do codziennej aktywności dzieci na świeżym powietrzu. W Finlandii wyraźnie widać, jak dużą wagę przykłada się do regularnego wychodzenia na dwór – niezależnie od pogody.</a:t>
            </a:r>
          </a:p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Zainspirowało mnie to do częstszego organizowania zajęć na świeżym powietrzu, traktowania podwórka, parku czy lasu jako naturalnej przestrzeni do nauki i zabawy. Obserwowałam, jak dzieci uczą się poprzez ruch, kontakt z naturą i swobodną eksplorację otoczenia, co pozytywnie wpływa na ich samodzielność, koncentrację i dobrostan emocjonalny.</a:t>
            </a:r>
          </a:p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Job shadowing uświadomił mi, że nauka nie musi ograniczać się do sali lekcyjnej – wręcz przeciwnie, wyjścia na dwór mogą stać się integralną częścią codziennej pracy dydaktycznej i wychowawczej. To doświadczenie zmotywowało mnie do zmiany własnych nawyków zawodowych i częstszego wykorzystywania edukacji outdoorowej w pracy z najmłodszymi dziećmi.</a:t>
            </a:r>
          </a:p>
          <a:p>
            <a:pPr algn="just">
              <a:lnSpc>
                <a:spcPts val="360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559928" y="1210831"/>
            <a:ext cx="6351475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90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Natalia Tarnowska - nauczyciel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713276" y="6963785"/>
            <a:ext cx="7579455" cy="7575940"/>
          </a:xfrm>
          <a:custGeom>
            <a:avLst/>
            <a:gdLst/>
            <a:ahLst/>
            <a:cxnLst/>
            <a:rect r="r" b="b" t="t" l="l"/>
            <a:pathLst>
              <a:path h="7575940" w="7579455">
                <a:moveTo>
                  <a:pt x="0" y="0"/>
                </a:moveTo>
                <a:lnTo>
                  <a:pt x="7579455" y="0"/>
                </a:lnTo>
                <a:lnTo>
                  <a:pt x="7579455" y="7575940"/>
                </a:lnTo>
                <a:lnTo>
                  <a:pt x="0" y="7575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true" rot="0">
            <a:off x="13561824" y="6495320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4644464"/>
                </a:moveTo>
                <a:lnTo>
                  <a:pt x="3547210" y="4644464"/>
                </a:lnTo>
                <a:lnTo>
                  <a:pt x="3547210" y="0"/>
                </a:lnTo>
                <a:lnTo>
                  <a:pt x="0" y="0"/>
                </a:lnTo>
                <a:lnTo>
                  <a:pt x="0" y="4644464"/>
                </a:lnTo>
                <a:close/>
              </a:path>
            </a:pathLst>
          </a:custGeom>
          <a:blipFill>
            <a:blip r:embed="rId3">
              <a:alphaModFix amt="1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561824" y="8720512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20" id="20"/>
          <p:cNvSpPr/>
          <p:nvPr/>
        </p:nvSpPr>
        <p:spPr>
          <a:xfrm flipH="true">
            <a:off x="586340" y="4562457"/>
            <a:ext cx="19050" cy="3865726"/>
          </a:xfrm>
          <a:prstGeom prst="line">
            <a:avLst/>
          </a:prstGeom>
          <a:ln cap="rnd" w="38100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true" flipV="false" rot="329519">
            <a:off x="-888843" y="9217953"/>
            <a:ext cx="11005994" cy="2751499"/>
          </a:xfrm>
          <a:custGeom>
            <a:avLst/>
            <a:gdLst/>
            <a:ahLst/>
            <a:cxnLst/>
            <a:rect r="r" b="b" t="t" l="l"/>
            <a:pathLst>
              <a:path h="2751499" w="11005994">
                <a:moveTo>
                  <a:pt x="11005994" y="0"/>
                </a:moveTo>
                <a:lnTo>
                  <a:pt x="0" y="0"/>
                </a:lnTo>
                <a:lnTo>
                  <a:pt x="0" y="2751499"/>
                </a:lnTo>
                <a:lnTo>
                  <a:pt x="11005994" y="2751499"/>
                </a:lnTo>
                <a:lnTo>
                  <a:pt x="1100599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534647" y="359655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50" y="0"/>
                </a:lnTo>
                <a:lnTo>
                  <a:pt x="767250" y="766893"/>
                </a:lnTo>
                <a:lnTo>
                  <a:pt x="0" y="7668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0550423" y="375252"/>
            <a:ext cx="735698" cy="735698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6230138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6239142" y="9267202"/>
            <a:ext cx="419898" cy="419898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8575081" y="557629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8" y="0"/>
                </a:lnTo>
                <a:lnTo>
                  <a:pt x="1137838" y="1137838"/>
                </a:lnTo>
                <a:lnTo>
                  <a:pt x="0" y="1137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4030">
            <a:off x="-3536474" y="9289666"/>
            <a:ext cx="10192804" cy="2548201"/>
          </a:xfrm>
          <a:custGeom>
            <a:avLst/>
            <a:gdLst/>
            <a:ahLst/>
            <a:cxnLst/>
            <a:rect r="r" b="b" t="t" l="l"/>
            <a:pathLst>
              <a:path h="2548201" w="10192804">
                <a:moveTo>
                  <a:pt x="0" y="0"/>
                </a:moveTo>
                <a:lnTo>
                  <a:pt x="10192804" y="0"/>
                </a:lnTo>
                <a:lnTo>
                  <a:pt x="10192804" y="2548201"/>
                </a:lnTo>
                <a:lnTo>
                  <a:pt x="0" y="254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0">
            <a:off x="12948972" y="-131248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2293639" y="9258300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20621" y="8785320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5" y="0"/>
                </a:lnTo>
                <a:lnTo>
                  <a:pt x="6190735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547909" y="8911172"/>
            <a:ext cx="5936159" cy="593615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0">
            <a:off x="15593864" y="-116181"/>
            <a:ext cx="2694136" cy="4051333"/>
          </a:xfrm>
          <a:custGeom>
            <a:avLst/>
            <a:gdLst/>
            <a:ahLst/>
            <a:cxnLst/>
            <a:rect r="r" b="b" t="t" l="l"/>
            <a:pathLst>
              <a:path h="4051333" w="2694136">
                <a:moveTo>
                  <a:pt x="0" y="4051333"/>
                </a:moveTo>
                <a:lnTo>
                  <a:pt x="2694136" y="4051333"/>
                </a:lnTo>
                <a:lnTo>
                  <a:pt x="269413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133014" y="645253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148789" y="660851"/>
            <a:ext cx="735698" cy="73569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117446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71846" y="8911172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4126450" y="9267202"/>
            <a:ext cx="419898" cy="41989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80850" y="8920074"/>
            <a:ext cx="419898" cy="419898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068491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0" y="0"/>
                </a:moveTo>
                <a:lnTo>
                  <a:pt x="3212060" y="0"/>
                </a:lnTo>
                <a:lnTo>
                  <a:pt x="3212060" y="239915"/>
                </a:lnTo>
                <a:lnTo>
                  <a:pt x="0" y="2399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0">
            <a:off x="1389697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3212060" y="0"/>
                </a:moveTo>
                <a:lnTo>
                  <a:pt x="0" y="0"/>
                </a:lnTo>
                <a:lnTo>
                  <a:pt x="0" y="239915"/>
                </a:lnTo>
                <a:lnTo>
                  <a:pt x="3212060" y="239915"/>
                </a:lnTo>
                <a:lnTo>
                  <a:pt x="321206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0534647" y="1396549"/>
            <a:ext cx="6724653" cy="7190613"/>
            <a:chOff x="0" y="0"/>
            <a:chExt cx="1771102" cy="18938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71102" cy="1893824"/>
            </a:xfrm>
            <a:custGeom>
              <a:avLst/>
              <a:gdLst/>
              <a:ahLst/>
              <a:cxnLst/>
              <a:rect r="r" b="b" t="t" l="l"/>
              <a:pathLst>
                <a:path h="1893824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820142"/>
                  </a:lnTo>
                  <a:cubicBezTo>
                    <a:pt x="1771102" y="1839684"/>
                    <a:pt x="1763339" y="1858425"/>
                    <a:pt x="1749521" y="1872243"/>
                  </a:cubicBezTo>
                  <a:cubicBezTo>
                    <a:pt x="1735703" y="1886061"/>
                    <a:pt x="1716962" y="1893824"/>
                    <a:pt x="1697420" y="1893824"/>
                  </a:cubicBezTo>
                  <a:lnTo>
                    <a:pt x="73682" y="1893824"/>
                  </a:lnTo>
                  <a:cubicBezTo>
                    <a:pt x="32988" y="1893824"/>
                    <a:pt x="0" y="1860836"/>
                    <a:pt x="0" y="1820142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71102" cy="19319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84914" y="1612414"/>
            <a:ext cx="6424120" cy="6831782"/>
            <a:chOff x="0" y="0"/>
            <a:chExt cx="995264" cy="10584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95264" cy="1058422"/>
            </a:xfrm>
            <a:custGeom>
              <a:avLst/>
              <a:gdLst/>
              <a:ahLst/>
              <a:cxnLst/>
              <a:rect r="r" b="b" t="t" l="l"/>
              <a:pathLst>
                <a:path h="1058422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995755"/>
                  </a:lnTo>
                  <a:cubicBezTo>
                    <a:pt x="995264" y="1030365"/>
                    <a:pt x="967207" y="1058422"/>
                    <a:pt x="932597" y="1058422"/>
                  </a:cubicBezTo>
                  <a:lnTo>
                    <a:pt x="62667" y="1058422"/>
                  </a:lnTo>
                  <a:cubicBezTo>
                    <a:pt x="28057" y="1058422"/>
                    <a:pt x="0" y="1030365"/>
                    <a:pt x="0" y="995755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2688" r="0" b="-12688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114545" y="1459923"/>
            <a:ext cx="6724653" cy="7632064"/>
            <a:chOff x="0" y="0"/>
            <a:chExt cx="1771102" cy="201009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71102" cy="2010091"/>
            </a:xfrm>
            <a:custGeom>
              <a:avLst/>
              <a:gdLst/>
              <a:ahLst/>
              <a:cxnLst/>
              <a:rect r="r" b="b" t="t" l="l"/>
              <a:pathLst>
                <a:path h="2010091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936409"/>
                  </a:lnTo>
                  <a:cubicBezTo>
                    <a:pt x="1771102" y="1955951"/>
                    <a:pt x="1763339" y="1974692"/>
                    <a:pt x="1749521" y="1988510"/>
                  </a:cubicBezTo>
                  <a:cubicBezTo>
                    <a:pt x="1735703" y="2002328"/>
                    <a:pt x="1716962" y="2010091"/>
                    <a:pt x="1697420" y="2010091"/>
                  </a:cubicBezTo>
                  <a:lnTo>
                    <a:pt x="73682" y="2010091"/>
                  </a:lnTo>
                  <a:cubicBezTo>
                    <a:pt x="32988" y="2010091"/>
                    <a:pt x="0" y="1977103"/>
                    <a:pt x="0" y="1936409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771102" cy="20481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302190" y="1612414"/>
            <a:ext cx="6424120" cy="7307660"/>
            <a:chOff x="0" y="0"/>
            <a:chExt cx="995264" cy="11321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95264" cy="1132148"/>
            </a:xfrm>
            <a:custGeom>
              <a:avLst/>
              <a:gdLst/>
              <a:ahLst/>
              <a:cxnLst/>
              <a:rect r="r" b="b" t="t" l="l"/>
              <a:pathLst>
                <a:path h="1132148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1069481"/>
                  </a:lnTo>
                  <a:cubicBezTo>
                    <a:pt x="995264" y="1104091"/>
                    <a:pt x="967207" y="1132148"/>
                    <a:pt x="932597" y="1132148"/>
                  </a:cubicBezTo>
                  <a:lnTo>
                    <a:pt x="62667" y="1132148"/>
                  </a:lnTo>
                  <a:cubicBezTo>
                    <a:pt x="28057" y="1132148"/>
                    <a:pt x="0" y="1104091"/>
                    <a:pt x="0" y="1069481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8606" r="0" b="-8606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4030">
            <a:off x="-3536474" y="9289666"/>
            <a:ext cx="10192804" cy="2548201"/>
          </a:xfrm>
          <a:custGeom>
            <a:avLst/>
            <a:gdLst/>
            <a:ahLst/>
            <a:cxnLst/>
            <a:rect r="r" b="b" t="t" l="l"/>
            <a:pathLst>
              <a:path h="2548201" w="10192804">
                <a:moveTo>
                  <a:pt x="0" y="0"/>
                </a:moveTo>
                <a:lnTo>
                  <a:pt x="10192804" y="0"/>
                </a:lnTo>
                <a:lnTo>
                  <a:pt x="10192804" y="2548201"/>
                </a:lnTo>
                <a:lnTo>
                  <a:pt x="0" y="254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0">
            <a:off x="12948972" y="-131248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2293639" y="9258300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20621" y="8785320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5" y="0"/>
                </a:lnTo>
                <a:lnTo>
                  <a:pt x="6190735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547909" y="8911172"/>
            <a:ext cx="5936159" cy="593615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0">
            <a:off x="15593864" y="-116181"/>
            <a:ext cx="2694136" cy="4051333"/>
          </a:xfrm>
          <a:custGeom>
            <a:avLst/>
            <a:gdLst/>
            <a:ahLst/>
            <a:cxnLst/>
            <a:rect r="r" b="b" t="t" l="l"/>
            <a:pathLst>
              <a:path h="4051333" w="2694136">
                <a:moveTo>
                  <a:pt x="0" y="4051333"/>
                </a:moveTo>
                <a:lnTo>
                  <a:pt x="2694136" y="4051333"/>
                </a:lnTo>
                <a:lnTo>
                  <a:pt x="269413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133014" y="645253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148789" y="660851"/>
            <a:ext cx="735698" cy="73569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117446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71846" y="8911172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4126450" y="9267202"/>
            <a:ext cx="419898" cy="41989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80850" y="8920074"/>
            <a:ext cx="419898" cy="419898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068491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0" y="0"/>
                </a:moveTo>
                <a:lnTo>
                  <a:pt x="3212060" y="0"/>
                </a:lnTo>
                <a:lnTo>
                  <a:pt x="3212060" y="239915"/>
                </a:lnTo>
                <a:lnTo>
                  <a:pt x="0" y="2399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0">
            <a:off x="1389697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3212060" y="0"/>
                </a:moveTo>
                <a:lnTo>
                  <a:pt x="0" y="0"/>
                </a:lnTo>
                <a:lnTo>
                  <a:pt x="0" y="239915"/>
                </a:lnTo>
                <a:lnTo>
                  <a:pt x="3212060" y="239915"/>
                </a:lnTo>
                <a:lnTo>
                  <a:pt x="321206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0534647" y="1396549"/>
            <a:ext cx="6724653" cy="7190613"/>
            <a:chOff x="0" y="0"/>
            <a:chExt cx="1771102" cy="18938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71102" cy="1893824"/>
            </a:xfrm>
            <a:custGeom>
              <a:avLst/>
              <a:gdLst/>
              <a:ahLst/>
              <a:cxnLst/>
              <a:rect r="r" b="b" t="t" l="l"/>
              <a:pathLst>
                <a:path h="1893824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820142"/>
                  </a:lnTo>
                  <a:cubicBezTo>
                    <a:pt x="1771102" y="1839684"/>
                    <a:pt x="1763339" y="1858425"/>
                    <a:pt x="1749521" y="1872243"/>
                  </a:cubicBezTo>
                  <a:cubicBezTo>
                    <a:pt x="1735703" y="1886061"/>
                    <a:pt x="1716962" y="1893824"/>
                    <a:pt x="1697420" y="1893824"/>
                  </a:cubicBezTo>
                  <a:lnTo>
                    <a:pt x="73682" y="1893824"/>
                  </a:lnTo>
                  <a:cubicBezTo>
                    <a:pt x="32988" y="1893824"/>
                    <a:pt x="0" y="1860836"/>
                    <a:pt x="0" y="1820142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71102" cy="19319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84914" y="1612414"/>
            <a:ext cx="6424120" cy="6831782"/>
            <a:chOff x="0" y="0"/>
            <a:chExt cx="995264" cy="10584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95264" cy="1058422"/>
            </a:xfrm>
            <a:custGeom>
              <a:avLst/>
              <a:gdLst/>
              <a:ahLst/>
              <a:cxnLst/>
              <a:rect r="r" b="b" t="t" l="l"/>
              <a:pathLst>
                <a:path h="1058422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995755"/>
                  </a:lnTo>
                  <a:cubicBezTo>
                    <a:pt x="995264" y="1030365"/>
                    <a:pt x="967207" y="1058422"/>
                    <a:pt x="932597" y="1058422"/>
                  </a:cubicBezTo>
                  <a:lnTo>
                    <a:pt x="62667" y="1058422"/>
                  </a:lnTo>
                  <a:cubicBezTo>
                    <a:pt x="28057" y="1058422"/>
                    <a:pt x="0" y="1030365"/>
                    <a:pt x="0" y="995755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2688" r="0" b="-12688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114545" y="1459923"/>
            <a:ext cx="6724653" cy="7632064"/>
            <a:chOff x="0" y="0"/>
            <a:chExt cx="1771102" cy="201009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71102" cy="2010091"/>
            </a:xfrm>
            <a:custGeom>
              <a:avLst/>
              <a:gdLst/>
              <a:ahLst/>
              <a:cxnLst/>
              <a:rect r="r" b="b" t="t" l="l"/>
              <a:pathLst>
                <a:path h="2010091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936409"/>
                  </a:lnTo>
                  <a:cubicBezTo>
                    <a:pt x="1771102" y="1955951"/>
                    <a:pt x="1763339" y="1974692"/>
                    <a:pt x="1749521" y="1988510"/>
                  </a:cubicBezTo>
                  <a:cubicBezTo>
                    <a:pt x="1735703" y="2002328"/>
                    <a:pt x="1716962" y="2010091"/>
                    <a:pt x="1697420" y="2010091"/>
                  </a:cubicBezTo>
                  <a:lnTo>
                    <a:pt x="73682" y="2010091"/>
                  </a:lnTo>
                  <a:cubicBezTo>
                    <a:pt x="32988" y="2010091"/>
                    <a:pt x="0" y="1977103"/>
                    <a:pt x="0" y="1936409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771102" cy="20481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302190" y="1612414"/>
            <a:ext cx="6424120" cy="7307660"/>
            <a:chOff x="0" y="0"/>
            <a:chExt cx="995264" cy="11321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95264" cy="1132148"/>
            </a:xfrm>
            <a:custGeom>
              <a:avLst/>
              <a:gdLst/>
              <a:ahLst/>
              <a:cxnLst/>
              <a:rect r="r" b="b" t="t" l="l"/>
              <a:pathLst>
                <a:path h="1132148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1069481"/>
                  </a:lnTo>
                  <a:cubicBezTo>
                    <a:pt x="995264" y="1104091"/>
                    <a:pt x="967207" y="1132148"/>
                    <a:pt x="932597" y="1132148"/>
                  </a:cubicBezTo>
                  <a:lnTo>
                    <a:pt x="62667" y="1132148"/>
                  </a:lnTo>
                  <a:cubicBezTo>
                    <a:pt x="28057" y="1132148"/>
                    <a:pt x="0" y="1104091"/>
                    <a:pt x="0" y="1069481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28083" r="0" b="-28083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4268" y="-5159164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6" y="0"/>
                </a:lnTo>
                <a:lnTo>
                  <a:pt x="6190736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786980" y="-5033312"/>
            <a:ext cx="5936159" cy="593615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396058" y="-2492640"/>
            <a:ext cx="2880550" cy="3771588"/>
          </a:xfrm>
          <a:custGeom>
            <a:avLst/>
            <a:gdLst/>
            <a:ahLst/>
            <a:cxnLst/>
            <a:rect r="r" b="b" t="t" l="l"/>
            <a:pathLst>
              <a:path h="3771588" w="2880550">
                <a:moveTo>
                  <a:pt x="0" y="0"/>
                </a:moveTo>
                <a:lnTo>
                  <a:pt x="2880551" y="0"/>
                </a:lnTo>
                <a:lnTo>
                  <a:pt x="2880551" y="3771588"/>
                </a:lnTo>
                <a:lnTo>
                  <a:pt x="0" y="377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98968" y="695944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0"/>
                </a:moveTo>
                <a:lnTo>
                  <a:pt x="3547209" y="0"/>
                </a:lnTo>
                <a:lnTo>
                  <a:pt x="3547209" y="4644464"/>
                </a:lnTo>
                <a:lnTo>
                  <a:pt x="0" y="46444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38545" y="1972831"/>
            <a:ext cx="6727231" cy="974434"/>
            <a:chOff x="0" y="0"/>
            <a:chExt cx="2805676" cy="40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05676" cy="406400"/>
            </a:xfrm>
            <a:custGeom>
              <a:avLst/>
              <a:gdLst/>
              <a:ahLst/>
              <a:cxnLst/>
              <a:rect r="r" b="b" t="t" l="l"/>
              <a:pathLst>
                <a:path h="406400" w="2805676">
                  <a:moveTo>
                    <a:pt x="2602476" y="0"/>
                  </a:moveTo>
                  <a:cubicBezTo>
                    <a:pt x="2714700" y="0"/>
                    <a:pt x="2805676" y="90976"/>
                    <a:pt x="2805676" y="203200"/>
                  </a:cubicBezTo>
                  <a:cubicBezTo>
                    <a:pt x="2805676" y="315424"/>
                    <a:pt x="2714700" y="406400"/>
                    <a:pt x="260247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52B4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80567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512537" y="1702539"/>
            <a:ext cx="0" cy="5415330"/>
          </a:xfrm>
          <a:prstGeom prst="line">
            <a:avLst/>
          </a:prstGeom>
          <a:ln cap="rnd" w="38100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11869118" y="7117869"/>
            <a:ext cx="7267772" cy="7267772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38545" y="3159471"/>
            <a:ext cx="16270489" cy="365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Wyjazd do Finlandii w ramach programu Erasmus+ był dla mnie bardzo cennym doświadczeniem. Odwiedziłam fińską szkołę oraz przedszkole, co pozwoliło mi poznać inny system edukacji i nowe metody pracy z dziećmi. Podczas wyjazdu rozwijałam swoje kompetencje językowe poprzez praktyczne wykorzystanie języka angielskiego w kontaktach z partnerami projektu. Ważnym elementem mojego rozwoju było także współorganizowanie wyjazdu oraz utrzymywanie kontaktu z partnerami zagranicznymi. Poznałam również kulturę i tradycje Finlandii, co poszerzyło moje horyzonty i wpłynęło na mój rozwój osobisty i zawodowy.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4301" y="2231448"/>
            <a:ext cx="6351475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90" b="true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Paula Grabowska - nauczyciel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713276" y="6963785"/>
            <a:ext cx="7579455" cy="7575940"/>
          </a:xfrm>
          <a:custGeom>
            <a:avLst/>
            <a:gdLst/>
            <a:ahLst/>
            <a:cxnLst/>
            <a:rect r="r" b="b" t="t" l="l"/>
            <a:pathLst>
              <a:path h="7575940" w="7579455">
                <a:moveTo>
                  <a:pt x="0" y="0"/>
                </a:moveTo>
                <a:lnTo>
                  <a:pt x="7579455" y="0"/>
                </a:lnTo>
                <a:lnTo>
                  <a:pt x="7579455" y="7575940"/>
                </a:lnTo>
                <a:lnTo>
                  <a:pt x="0" y="7575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true" rot="0">
            <a:off x="13561824" y="6495320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4644464"/>
                </a:moveTo>
                <a:lnTo>
                  <a:pt x="3547210" y="4644464"/>
                </a:lnTo>
                <a:lnTo>
                  <a:pt x="3547210" y="0"/>
                </a:lnTo>
                <a:lnTo>
                  <a:pt x="0" y="0"/>
                </a:lnTo>
                <a:lnTo>
                  <a:pt x="0" y="4644464"/>
                </a:lnTo>
                <a:close/>
              </a:path>
            </a:pathLst>
          </a:custGeom>
          <a:blipFill>
            <a:blip r:embed="rId3">
              <a:alphaModFix amt="1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561824" y="8720512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329519">
            <a:off x="-888843" y="9217953"/>
            <a:ext cx="11005994" cy="2751499"/>
          </a:xfrm>
          <a:custGeom>
            <a:avLst/>
            <a:gdLst/>
            <a:ahLst/>
            <a:cxnLst/>
            <a:rect r="r" b="b" t="t" l="l"/>
            <a:pathLst>
              <a:path h="2751499" w="11005994">
                <a:moveTo>
                  <a:pt x="11005994" y="0"/>
                </a:moveTo>
                <a:lnTo>
                  <a:pt x="0" y="0"/>
                </a:lnTo>
                <a:lnTo>
                  <a:pt x="0" y="2751499"/>
                </a:lnTo>
                <a:lnTo>
                  <a:pt x="11005994" y="2751499"/>
                </a:lnTo>
                <a:lnTo>
                  <a:pt x="1100599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534647" y="359655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50" y="0"/>
                </a:lnTo>
                <a:lnTo>
                  <a:pt x="767250" y="766893"/>
                </a:lnTo>
                <a:lnTo>
                  <a:pt x="0" y="7668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0550423" y="375252"/>
            <a:ext cx="735698" cy="735698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6230138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6239142" y="9267202"/>
            <a:ext cx="419898" cy="419898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8575081" y="557629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8" y="0"/>
                </a:lnTo>
                <a:lnTo>
                  <a:pt x="1137838" y="1137838"/>
                </a:lnTo>
                <a:lnTo>
                  <a:pt x="0" y="1137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4030">
            <a:off x="-3536474" y="9289666"/>
            <a:ext cx="10192804" cy="2548201"/>
          </a:xfrm>
          <a:custGeom>
            <a:avLst/>
            <a:gdLst/>
            <a:ahLst/>
            <a:cxnLst/>
            <a:rect r="r" b="b" t="t" l="l"/>
            <a:pathLst>
              <a:path h="2548201" w="10192804">
                <a:moveTo>
                  <a:pt x="0" y="0"/>
                </a:moveTo>
                <a:lnTo>
                  <a:pt x="10192804" y="0"/>
                </a:lnTo>
                <a:lnTo>
                  <a:pt x="10192804" y="2548201"/>
                </a:lnTo>
                <a:lnTo>
                  <a:pt x="0" y="254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0">
            <a:off x="12948972" y="-131248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2293639" y="9258300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20621" y="8785320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5" y="0"/>
                </a:lnTo>
                <a:lnTo>
                  <a:pt x="6190735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547909" y="8911172"/>
            <a:ext cx="5936159" cy="593615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0">
            <a:off x="15593864" y="-116181"/>
            <a:ext cx="2694136" cy="4051333"/>
          </a:xfrm>
          <a:custGeom>
            <a:avLst/>
            <a:gdLst/>
            <a:ahLst/>
            <a:cxnLst/>
            <a:rect r="r" b="b" t="t" l="l"/>
            <a:pathLst>
              <a:path h="4051333" w="2694136">
                <a:moveTo>
                  <a:pt x="0" y="4051333"/>
                </a:moveTo>
                <a:lnTo>
                  <a:pt x="2694136" y="4051333"/>
                </a:lnTo>
                <a:lnTo>
                  <a:pt x="269413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133014" y="645253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148789" y="660851"/>
            <a:ext cx="735698" cy="73569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117446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71846" y="8911172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4126450" y="9267202"/>
            <a:ext cx="419898" cy="41989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80850" y="8920074"/>
            <a:ext cx="419898" cy="419898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068491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0" y="0"/>
                </a:moveTo>
                <a:lnTo>
                  <a:pt x="3212060" y="0"/>
                </a:lnTo>
                <a:lnTo>
                  <a:pt x="3212060" y="239915"/>
                </a:lnTo>
                <a:lnTo>
                  <a:pt x="0" y="2399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0">
            <a:off x="1389697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3212060" y="0"/>
                </a:moveTo>
                <a:lnTo>
                  <a:pt x="0" y="0"/>
                </a:lnTo>
                <a:lnTo>
                  <a:pt x="0" y="239915"/>
                </a:lnTo>
                <a:lnTo>
                  <a:pt x="3212060" y="239915"/>
                </a:lnTo>
                <a:lnTo>
                  <a:pt x="321206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0534647" y="1396549"/>
            <a:ext cx="6724653" cy="7190613"/>
            <a:chOff x="0" y="0"/>
            <a:chExt cx="1771102" cy="18938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71102" cy="1893824"/>
            </a:xfrm>
            <a:custGeom>
              <a:avLst/>
              <a:gdLst/>
              <a:ahLst/>
              <a:cxnLst/>
              <a:rect r="r" b="b" t="t" l="l"/>
              <a:pathLst>
                <a:path h="1893824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820142"/>
                  </a:lnTo>
                  <a:cubicBezTo>
                    <a:pt x="1771102" y="1839684"/>
                    <a:pt x="1763339" y="1858425"/>
                    <a:pt x="1749521" y="1872243"/>
                  </a:cubicBezTo>
                  <a:cubicBezTo>
                    <a:pt x="1735703" y="1886061"/>
                    <a:pt x="1716962" y="1893824"/>
                    <a:pt x="1697420" y="1893824"/>
                  </a:cubicBezTo>
                  <a:lnTo>
                    <a:pt x="73682" y="1893824"/>
                  </a:lnTo>
                  <a:cubicBezTo>
                    <a:pt x="32988" y="1893824"/>
                    <a:pt x="0" y="1860836"/>
                    <a:pt x="0" y="1820142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71102" cy="19319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84914" y="1612414"/>
            <a:ext cx="6424120" cy="6831782"/>
            <a:chOff x="0" y="0"/>
            <a:chExt cx="995264" cy="10584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95264" cy="1058422"/>
            </a:xfrm>
            <a:custGeom>
              <a:avLst/>
              <a:gdLst/>
              <a:ahLst/>
              <a:cxnLst/>
              <a:rect r="r" b="b" t="t" l="l"/>
              <a:pathLst>
                <a:path h="1058422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995755"/>
                  </a:lnTo>
                  <a:cubicBezTo>
                    <a:pt x="995264" y="1030365"/>
                    <a:pt x="967207" y="1058422"/>
                    <a:pt x="932597" y="1058422"/>
                  </a:cubicBezTo>
                  <a:lnTo>
                    <a:pt x="62667" y="1058422"/>
                  </a:lnTo>
                  <a:cubicBezTo>
                    <a:pt x="28057" y="1058422"/>
                    <a:pt x="0" y="1030365"/>
                    <a:pt x="0" y="995755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2688" r="0" b="-12688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114545" y="1459923"/>
            <a:ext cx="6724653" cy="7632064"/>
            <a:chOff x="0" y="0"/>
            <a:chExt cx="1771102" cy="201009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71102" cy="2010091"/>
            </a:xfrm>
            <a:custGeom>
              <a:avLst/>
              <a:gdLst/>
              <a:ahLst/>
              <a:cxnLst/>
              <a:rect r="r" b="b" t="t" l="l"/>
              <a:pathLst>
                <a:path h="2010091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936409"/>
                  </a:lnTo>
                  <a:cubicBezTo>
                    <a:pt x="1771102" y="1955951"/>
                    <a:pt x="1763339" y="1974692"/>
                    <a:pt x="1749521" y="1988510"/>
                  </a:cubicBezTo>
                  <a:cubicBezTo>
                    <a:pt x="1735703" y="2002328"/>
                    <a:pt x="1716962" y="2010091"/>
                    <a:pt x="1697420" y="2010091"/>
                  </a:cubicBezTo>
                  <a:lnTo>
                    <a:pt x="73682" y="2010091"/>
                  </a:lnTo>
                  <a:cubicBezTo>
                    <a:pt x="32988" y="2010091"/>
                    <a:pt x="0" y="1977103"/>
                    <a:pt x="0" y="1936409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771102" cy="20481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302190" y="1612414"/>
            <a:ext cx="6424120" cy="7307660"/>
            <a:chOff x="0" y="0"/>
            <a:chExt cx="995264" cy="11321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95264" cy="1132148"/>
            </a:xfrm>
            <a:custGeom>
              <a:avLst/>
              <a:gdLst/>
              <a:ahLst/>
              <a:cxnLst/>
              <a:rect r="r" b="b" t="t" l="l"/>
              <a:pathLst>
                <a:path h="1132148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1069481"/>
                  </a:lnTo>
                  <a:cubicBezTo>
                    <a:pt x="995264" y="1104091"/>
                    <a:pt x="967207" y="1132148"/>
                    <a:pt x="932597" y="1132148"/>
                  </a:cubicBezTo>
                  <a:lnTo>
                    <a:pt x="62667" y="1132148"/>
                  </a:lnTo>
                  <a:cubicBezTo>
                    <a:pt x="28057" y="1132148"/>
                    <a:pt x="0" y="1104091"/>
                    <a:pt x="0" y="1069481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8606" r="0" b="-8606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C42">
                <a:alpha val="100000"/>
              </a:srgbClr>
            </a:gs>
            <a:gs pos="100000">
              <a:srgbClr val="01669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4268" y="-5159164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6" y="0"/>
                </a:lnTo>
                <a:lnTo>
                  <a:pt x="6190736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786980" y="-5033312"/>
            <a:ext cx="5936159" cy="593615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396058" y="-2492640"/>
            <a:ext cx="2880550" cy="3771588"/>
          </a:xfrm>
          <a:custGeom>
            <a:avLst/>
            <a:gdLst/>
            <a:ahLst/>
            <a:cxnLst/>
            <a:rect r="r" b="b" t="t" l="l"/>
            <a:pathLst>
              <a:path h="3771588" w="2880550">
                <a:moveTo>
                  <a:pt x="0" y="0"/>
                </a:moveTo>
                <a:lnTo>
                  <a:pt x="2880551" y="0"/>
                </a:lnTo>
                <a:lnTo>
                  <a:pt x="2880551" y="3771588"/>
                </a:lnTo>
                <a:lnTo>
                  <a:pt x="0" y="377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98968" y="695944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0"/>
                </a:moveTo>
                <a:lnTo>
                  <a:pt x="3547209" y="0"/>
                </a:lnTo>
                <a:lnTo>
                  <a:pt x="3547209" y="4644464"/>
                </a:lnTo>
                <a:lnTo>
                  <a:pt x="0" y="46444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216578" y="952214"/>
            <a:ext cx="6727231" cy="974434"/>
            <a:chOff x="0" y="0"/>
            <a:chExt cx="2805676" cy="40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05676" cy="406400"/>
            </a:xfrm>
            <a:custGeom>
              <a:avLst/>
              <a:gdLst/>
              <a:ahLst/>
              <a:cxnLst/>
              <a:rect r="r" b="b" t="t" l="l"/>
              <a:pathLst>
                <a:path h="406400" w="2805676">
                  <a:moveTo>
                    <a:pt x="2602476" y="0"/>
                  </a:moveTo>
                  <a:cubicBezTo>
                    <a:pt x="2714700" y="0"/>
                    <a:pt x="2805676" y="90976"/>
                    <a:pt x="2805676" y="203200"/>
                  </a:cubicBezTo>
                  <a:cubicBezTo>
                    <a:pt x="2805676" y="315424"/>
                    <a:pt x="2714700" y="406400"/>
                    <a:pt x="260247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A7FC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80567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624440" y="2276457"/>
            <a:ext cx="0" cy="2286000"/>
          </a:xfrm>
          <a:prstGeom prst="line">
            <a:avLst/>
          </a:prstGeom>
          <a:ln cap="rnd" w="38100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12024959" y="8697594"/>
            <a:ext cx="7267772" cy="7267772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47199" y="2400300"/>
            <a:ext cx="16593601" cy="548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Mobilność job shadowing w Finlandii utwierdziła mnie w przekonaniu, że kluczowe w pracy z małymi dziećmi jest tworzenie przyjaznego, wspierającego środowiska, w którym dziecko czuje się ważne, zauważone i ma przestrzeń do samodzielnego odkrywania świata. Zdobyte doświadczenia i inspiracje zamierzam systematycznie wdrażać w swojej codziennej pracy wychowawczo-dydaktycznej. </a:t>
            </a:r>
          </a:p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Dużą inspiracją była także edukacja przyrodnicza i codzienny kontakt dzieci z naturą, niezależnie od warunków pogodowych. Po tej mobilności planuję częściej organizować zajęcia na świeżym powietrzu, spacery badawcze, obserwacje przyrody oraz zabawy swobodne. Kolejnym ważnym elementem była atmosfera spokoju i bezpieczeństwa emocjonalnego. Fińscy nauczyciele kładą duży nacisk na relacje, uważność na potrzeby dziecka oraz pozytywną komunikację. Zainspirowało mnie to do dalszego rozwijania kompetencji społeczno-emocjonalnych dzieci, z którymi pracuję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59928" y="1210831"/>
            <a:ext cx="6351475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90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Martyna Cichosz - nauczyciel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869118" y="8720512"/>
            <a:ext cx="7579455" cy="7575940"/>
          </a:xfrm>
          <a:custGeom>
            <a:avLst/>
            <a:gdLst/>
            <a:ahLst/>
            <a:cxnLst/>
            <a:rect r="r" b="b" t="t" l="l"/>
            <a:pathLst>
              <a:path h="7575940" w="7579455">
                <a:moveTo>
                  <a:pt x="0" y="0"/>
                </a:moveTo>
                <a:lnTo>
                  <a:pt x="7579455" y="0"/>
                </a:lnTo>
                <a:lnTo>
                  <a:pt x="7579455" y="7575940"/>
                </a:lnTo>
                <a:lnTo>
                  <a:pt x="0" y="7575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true" rot="0">
            <a:off x="13561824" y="6495320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4644464"/>
                </a:moveTo>
                <a:lnTo>
                  <a:pt x="3547210" y="4644464"/>
                </a:lnTo>
                <a:lnTo>
                  <a:pt x="3547210" y="0"/>
                </a:lnTo>
                <a:lnTo>
                  <a:pt x="0" y="0"/>
                </a:lnTo>
                <a:lnTo>
                  <a:pt x="0" y="4644464"/>
                </a:lnTo>
                <a:close/>
              </a:path>
            </a:pathLst>
          </a:custGeom>
          <a:blipFill>
            <a:blip r:embed="rId3">
              <a:alphaModFix amt="1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561824" y="8720512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20" id="20"/>
          <p:cNvSpPr/>
          <p:nvPr/>
        </p:nvSpPr>
        <p:spPr>
          <a:xfrm flipH="true">
            <a:off x="586340" y="4562457"/>
            <a:ext cx="19050" cy="3865726"/>
          </a:xfrm>
          <a:prstGeom prst="line">
            <a:avLst/>
          </a:prstGeom>
          <a:ln cap="rnd" w="38100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true" flipV="false" rot="329519">
            <a:off x="-888843" y="9217953"/>
            <a:ext cx="11005994" cy="2751499"/>
          </a:xfrm>
          <a:custGeom>
            <a:avLst/>
            <a:gdLst/>
            <a:ahLst/>
            <a:cxnLst/>
            <a:rect r="r" b="b" t="t" l="l"/>
            <a:pathLst>
              <a:path h="2751499" w="11005994">
                <a:moveTo>
                  <a:pt x="11005994" y="0"/>
                </a:moveTo>
                <a:lnTo>
                  <a:pt x="0" y="0"/>
                </a:lnTo>
                <a:lnTo>
                  <a:pt x="0" y="2751499"/>
                </a:lnTo>
                <a:lnTo>
                  <a:pt x="11005994" y="2751499"/>
                </a:lnTo>
                <a:lnTo>
                  <a:pt x="1100599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534647" y="359655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50" y="0"/>
                </a:lnTo>
                <a:lnTo>
                  <a:pt x="767250" y="766893"/>
                </a:lnTo>
                <a:lnTo>
                  <a:pt x="0" y="7668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0550423" y="375252"/>
            <a:ext cx="735698" cy="735698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6230138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6239142" y="9267202"/>
            <a:ext cx="419898" cy="419898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8575081" y="557629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8" y="0"/>
                </a:lnTo>
                <a:lnTo>
                  <a:pt x="1137838" y="1137838"/>
                </a:lnTo>
                <a:lnTo>
                  <a:pt x="0" y="1137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4030">
            <a:off x="-3536474" y="9289666"/>
            <a:ext cx="10192804" cy="2548201"/>
          </a:xfrm>
          <a:custGeom>
            <a:avLst/>
            <a:gdLst/>
            <a:ahLst/>
            <a:cxnLst/>
            <a:rect r="r" b="b" t="t" l="l"/>
            <a:pathLst>
              <a:path h="2548201" w="10192804">
                <a:moveTo>
                  <a:pt x="0" y="0"/>
                </a:moveTo>
                <a:lnTo>
                  <a:pt x="10192804" y="0"/>
                </a:lnTo>
                <a:lnTo>
                  <a:pt x="10192804" y="2548201"/>
                </a:lnTo>
                <a:lnTo>
                  <a:pt x="0" y="254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0">
            <a:off x="12948972" y="-131248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2293639" y="9258300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20621" y="8785320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5" y="0"/>
                </a:lnTo>
                <a:lnTo>
                  <a:pt x="6190735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547909" y="8911172"/>
            <a:ext cx="5936159" cy="593615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0">
            <a:off x="15593864" y="-116181"/>
            <a:ext cx="2694136" cy="4051333"/>
          </a:xfrm>
          <a:custGeom>
            <a:avLst/>
            <a:gdLst/>
            <a:ahLst/>
            <a:cxnLst/>
            <a:rect r="r" b="b" t="t" l="l"/>
            <a:pathLst>
              <a:path h="4051333" w="2694136">
                <a:moveTo>
                  <a:pt x="0" y="4051333"/>
                </a:moveTo>
                <a:lnTo>
                  <a:pt x="2694136" y="4051333"/>
                </a:lnTo>
                <a:lnTo>
                  <a:pt x="269413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133014" y="645253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148789" y="660851"/>
            <a:ext cx="735698" cy="73569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117446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71846" y="8911172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4126450" y="9267202"/>
            <a:ext cx="419898" cy="41989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80850" y="8920074"/>
            <a:ext cx="419898" cy="419898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068491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0" y="0"/>
                </a:moveTo>
                <a:lnTo>
                  <a:pt x="3212060" y="0"/>
                </a:lnTo>
                <a:lnTo>
                  <a:pt x="3212060" y="239915"/>
                </a:lnTo>
                <a:lnTo>
                  <a:pt x="0" y="2399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0">
            <a:off x="1389697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3212060" y="0"/>
                </a:moveTo>
                <a:lnTo>
                  <a:pt x="0" y="0"/>
                </a:lnTo>
                <a:lnTo>
                  <a:pt x="0" y="239915"/>
                </a:lnTo>
                <a:lnTo>
                  <a:pt x="3212060" y="239915"/>
                </a:lnTo>
                <a:lnTo>
                  <a:pt x="321206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0534647" y="1396549"/>
            <a:ext cx="6724653" cy="7190613"/>
            <a:chOff x="0" y="0"/>
            <a:chExt cx="1771102" cy="18938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71102" cy="1893824"/>
            </a:xfrm>
            <a:custGeom>
              <a:avLst/>
              <a:gdLst/>
              <a:ahLst/>
              <a:cxnLst/>
              <a:rect r="r" b="b" t="t" l="l"/>
              <a:pathLst>
                <a:path h="1893824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820142"/>
                  </a:lnTo>
                  <a:cubicBezTo>
                    <a:pt x="1771102" y="1839684"/>
                    <a:pt x="1763339" y="1858425"/>
                    <a:pt x="1749521" y="1872243"/>
                  </a:cubicBezTo>
                  <a:cubicBezTo>
                    <a:pt x="1735703" y="1886061"/>
                    <a:pt x="1716962" y="1893824"/>
                    <a:pt x="1697420" y="1893824"/>
                  </a:cubicBezTo>
                  <a:lnTo>
                    <a:pt x="73682" y="1893824"/>
                  </a:lnTo>
                  <a:cubicBezTo>
                    <a:pt x="32988" y="1893824"/>
                    <a:pt x="0" y="1860836"/>
                    <a:pt x="0" y="1820142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71102" cy="19319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84914" y="1612414"/>
            <a:ext cx="6424120" cy="6831782"/>
            <a:chOff x="0" y="0"/>
            <a:chExt cx="995264" cy="10584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95264" cy="1058422"/>
            </a:xfrm>
            <a:custGeom>
              <a:avLst/>
              <a:gdLst/>
              <a:ahLst/>
              <a:cxnLst/>
              <a:rect r="r" b="b" t="t" l="l"/>
              <a:pathLst>
                <a:path h="1058422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995755"/>
                  </a:lnTo>
                  <a:cubicBezTo>
                    <a:pt x="995264" y="1030365"/>
                    <a:pt x="967207" y="1058422"/>
                    <a:pt x="932597" y="1058422"/>
                  </a:cubicBezTo>
                  <a:lnTo>
                    <a:pt x="62667" y="1058422"/>
                  </a:lnTo>
                  <a:cubicBezTo>
                    <a:pt x="28057" y="1058422"/>
                    <a:pt x="0" y="1030365"/>
                    <a:pt x="0" y="995755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2688" r="0" b="-12688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114545" y="1459923"/>
            <a:ext cx="6724653" cy="7632064"/>
            <a:chOff x="0" y="0"/>
            <a:chExt cx="1771102" cy="201009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71102" cy="2010091"/>
            </a:xfrm>
            <a:custGeom>
              <a:avLst/>
              <a:gdLst/>
              <a:ahLst/>
              <a:cxnLst/>
              <a:rect r="r" b="b" t="t" l="l"/>
              <a:pathLst>
                <a:path h="2010091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936409"/>
                  </a:lnTo>
                  <a:cubicBezTo>
                    <a:pt x="1771102" y="1955951"/>
                    <a:pt x="1763339" y="1974692"/>
                    <a:pt x="1749521" y="1988510"/>
                  </a:cubicBezTo>
                  <a:cubicBezTo>
                    <a:pt x="1735703" y="2002328"/>
                    <a:pt x="1716962" y="2010091"/>
                    <a:pt x="1697420" y="2010091"/>
                  </a:cubicBezTo>
                  <a:lnTo>
                    <a:pt x="73682" y="2010091"/>
                  </a:lnTo>
                  <a:cubicBezTo>
                    <a:pt x="32988" y="2010091"/>
                    <a:pt x="0" y="1977103"/>
                    <a:pt x="0" y="1936409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771102" cy="20481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302190" y="1612414"/>
            <a:ext cx="6424120" cy="7307660"/>
            <a:chOff x="0" y="0"/>
            <a:chExt cx="995264" cy="11321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95264" cy="1132148"/>
            </a:xfrm>
            <a:custGeom>
              <a:avLst/>
              <a:gdLst/>
              <a:ahLst/>
              <a:cxnLst/>
              <a:rect r="r" b="b" t="t" l="l"/>
              <a:pathLst>
                <a:path h="1132148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1069481"/>
                  </a:lnTo>
                  <a:cubicBezTo>
                    <a:pt x="995264" y="1104091"/>
                    <a:pt x="967207" y="1132148"/>
                    <a:pt x="932597" y="1132148"/>
                  </a:cubicBezTo>
                  <a:lnTo>
                    <a:pt x="62667" y="1132148"/>
                  </a:lnTo>
                  <a:cubicBezTo>
                    <a:pt x="28057" y="1132148"/>
                    <a:pt x="0" y="1104091"/>
                    <a:pt x="0" y="1069481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8606" r="0" b="-8606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4030">
            <a:off x="-3536474" y="9289666"/>
            <a:ext cx="10192804" cy="2548201"/>
          </a:xfrm>
          <a:custGeom>
            <a:avLst/>
            <a:gdLst/>
            <a:ahLst/>
            <a:cxnLst/>
            <a:rect r="r" b="b" t="t" l="l"/>
            <a:pathLst>
              <a:path h="2548201" w="10192804">
                <a:moveTo>
                  <a:pt x="0" y="0"/>
                </a:moveTo>
                <a:lnTo>
                  <a:pt x="10192804" y="0"/>
                </a:lnTo>
                <a:lnTo>
                  <a:pt x="10192804" y="2548201"/>
                </a:lnTo>
                <a:lnTo>
                  <a:pt x="0" y="254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84944" y="-2756602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9"/>
                </a:lnTo>
                <a:lnTo>
                  <a:pt x="0" y="4782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686570" y="-2659338"/>
            <a:ext cx="4587740" cy="458774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0">
            <a:off x="12948972" y="-131248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2293639" y="9258300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0"/>
                </a:moveTo>
                <a:lnTo>
                  <a:pt x="2460779" y="3221970"/>
                </a:lnTo>
                <a:lnTo>
                  <a:pt x="2460779" y="0"/>
                </a:lnTo>
                <a:lnTo>
                  <a:pt x="0" y="0"/>
                </a:lnTo>
                <a:lnTo>
                  <a:pt x="0" y="322197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20621" y="8785320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5" y="0"/>
                </a:lnTo>
                <a:lnTo>
                  <a:pt x="6190735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547909" y="8911172"/>
            <a:ext cx="5936159" cy="593615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0">
            <a:off x="15593864" y="-116181"/>
            <a:ext cx="2694136" cy="4051333"/>
          </a:xfrm>
          <a:custGeom>
            <a:avLst/>
            <a:gdLst/>
            <a:ahLst/>
            <a:cxnLst/>
            <a:rect r="r" b="b" t="t" l="l"/>
            <a:pathLst>
              <a:path h="4051333" w="2694136">
                <a:moveTo>
                  <a:pt x="0" y="4051333"/>
                </a:moveTo>
                <a:lnTo>
                  <a:pt x="2694136" y="4051333"/>
                </a:lnTo>
                <a:lnTo>
                  <a:pt x="269413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133014" y="645253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148789" y="660851"/>
            <a:ext cx="735698" cy="73569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117446" y="9258300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71846" y="8911172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4126450" y="9267202"/>
            <a:ext cx="419898" cy="41989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80850" y="8920074"/>
            <a:ext cx="419898" cy="419898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068491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0" y="0"/>
                </a:moveTo>
                <a:lnTo>
                  <a:pt x="3212060" y="0"/>
                </a:lnTo>
                <a:lnTo>
                  <a:pt x="3212060" y="239915"/>
                </a:lnTo>
                <a:lnTo>
                  <a:pt x="0" y="2399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0">
            <a:off x="13896974" y="8577637"/>
            <a:ext cx="3212060" cy="239915"/>
          </a:xfrm>
          <a:custGeom>
            <a:avLst/>
            <a:gdLst/>
            <a:ahLst/>
            <a:cxnLst/>
            <a:rect r="r" b="b" t="t" l="l"/>
            <a:pathLst>
              <a:path h="239915" w="3212060">
                <a:moveTo>
                  <a:pt x="3212060" y="0"/>
                </a:moveTo>
                <a:lnTo>
                  <a:pt x="0" y="0"/>
                </a:lnTo>
                <a:lnTo>
                  <a:pt x="0" y="239915"/>
                </a:lnTo>
                <a:lnTo>
                  <a:pt x="3212060" y="239915"/>
                </a:lnTo>
                <a:lnTo>
                  <a:pt x="3212060" y="0"/>
                </a:lnTo>
                <a:close/>
              </a:path>
            </a:pathLst>
          </a:custGeom>
          <a:blipFill>
            <a:blip r:embed="rId10"/>
            <a:stretch>
              <a:fillRect l="0" t="-11438" r="-30565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0534647" y="1396549"/>
            <a:ext cx="6724653" cy="7190613"/>
            <a:chOff x="0" y="0"/>
            <a:chExt cx="1771102" cy="18938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71102" cy="1893824"/>
            </a:xfrm>
            <a:custGeom>
              <a:avLst/>
              <a:gdLst/>
              <a:ahLst/>
              <a:cxnLst/>
              <a:rect r="r" b="b" t="t" l="l"/>
              <a:pathLst>
                <a:path h="1893824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820142"/>
                  </a:lnTo>
                  <a:cubicBezTo>
                    <a:pt x="1771102" y="1839684"/>
                    <a:pt x="1763339" y="1858425"/>
                    <a:pt x="1749521" y="1872243"/>
                  </a:cubicBezTo>
                  <a:cubicBezTo>
                    <a:pt x="1735703" y="1886061"/>
                    <a:pt x="1716962" y="1893824"/>
                    <a:pt x="1697420" y="1893824"/>
                  </a:cubicBezTo>
                  <a:lnTo>
                    <a:pt x="73682" y="1893824"/>
                  </a:lnTo>
                  <a:cubicBezTo>
                    <a:pt x="32988" y="1893824"/>
                    <a:pt x="0" y="1860836"/>
                    <a:pt x="0" y="1820142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71102" cy="19319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84914" y="1612414"/>
            <a:ext cx="6424120" cy="6831782"/>
            <a:chOff x="0" y="0"/>
            <a:chExt cx="995264" cy="10584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95264" cy="1058422"/>
            </a:xfrm>
            <a:custGeom>
              <a:avLst/>
              <a:gdLst/>
              <a:ahLst/>
              <a:cxnLst/>
              <a:rect r="r" b="b" t="t" l="l"/>
              <a:pathLst>
                <a:path h="1058422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995755"/>
                  </a:lnTo>
                  <a:cubicBezTo>
                    <a:pt x="995264" y="1030365"/>
                    <a:pt x="967207" y="1058422"/>
                    <a:pt x="932597" y="1058422"/>
                  </a:cubicBezTo>
                  <a:lnTo>
                    <a:pt x="62667" y="1058422"/>
                  </a:lnTo>
                  <a:cubicBezTo>
                    <a:pt x="28057" y="1058422"/>
                    <a:pt x="0" y="1030365"/>
                    <a:pt x="0" y="995755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2688" r="0" b="-12688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114545" y="1459923"/>
            <a:ext cx="6724653" cy="7632064"/>
            <a:chOff x="0" y="0"/>
            <a:chExt cx="1771102" cy="201009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71102" cy="2010091"/>
            </a:xfrm>
            <a:custGeom>
              <a:avLst/>
              <a:gdLst/>
              <a:ahLst/>
              <a:cxnLst/>
              <a:rect r="r" b="b" t="t" l="l"/>
              <a:pathLst>
                <a:path h="2010091" w="1771102">
                  <a:moveTo>
                    <a:pt x="73682" y="0"/>
                  </a:moveTo>
                  <a:lnTo>
                    <a:pt x="1697420" y="0"/>
                  </a:lnTo>
                  <a:cubicBezTo>
                    <a:pt x="1738114" y="0"/>
                    <a:pt x="1771102" y="32988"/>
                    <a:pt x="1771102" y="73682"/>
                  </a:cubicBezTo>
                  <a:lnTo>
                    <a:pt x="1771102" y="1936409"/>
                  </a:lnTo>
                  <a:cubicBezTo>
                    <a:pt x="1771102" y="1955951"/>
                    <a:pt x="1763339" y="1974692"/>
                    <a:pt x="1749521" y="1988510"/>
                  </a:cubicBezTo>
                  <a:cubicBezTo>
                    <a:pt x="1735703" y="2002328"/>
                    <a:pt x="1716962" y="2010091"/>
                    <a:pt x="1697420" y="2010091"/>
                  </a:cubicBezTo>
                  <a:lnTo>
                    <a:pt x="73682" y="2010091"/>
                  </a:lnTo>
                  <a:cubicBezTo>
                    <a:pt x="32988" y="2010091"/>
                    <a:pt x="0" y="1977103"/>
                    <a:pt x="0" y="1936409"/>
                  </a:cubicBezTo>
                  <a:lnTo>
                    <a:pt x="0" y="73682"/>
                  </a:lnTo>
                  <a:cubicBezTo>
                    <a:pt x="0" y="54140"/>
                    <a:pt x="7763" y="35399"/>
                    <a:pt x="21581" y="21581"/>
                  </a:cubicBezTo>
                  <a:cubicBezTo>
                    <a:pt x="35399" y="7763"/>
                    <a:pt x="54140" y="0"/>
                    <a:pt x="7368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771102" cy="20481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302190" y="1612414"/>
            <a:ext cx="6424120" cy="7307660"/>
            <a:chOff x="0" y="0"/>
            <a:chExt cx="995264" cy="11321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95264" cy="1132148"/>
            </a:xfrm>
            <a:custGeom>
              <a:avLst/>
              <a:gdLst/>
              <a:ahLst/>
              <a:cxnLst/>
              <a:rect r="r" b="b" t="t" l="l"/>
              <a:pathLst>
                <a:path h="1132148" w="995264">
                  <a:moveTo>
                    <a:pt x="62667" y="0"/>
                  </a:moveTo>
                  <a:lnTo>
                    <a:pt x="932597" y="0"/>
                  </a:lnTo>
                  <a:cubicBezTo>
                    <a:pt x="967207" y="0"/>
                    <a:pt x="995264" y="28057"/>
                    <a:pt x="995264" y="62667"/>
                  </a:cubicBezTo>
                  <a:lnTo>
                    <a:pt x="995264" y="1069481"/>
                  </a:lnTo>
                  <a:cubicBezTo>
                    <a:pt x="995264" y="1104091"/>
                    <a:pt x="967207" y="1132148"/>
                    <a:pt x="932597" y="1132148"/>
                  </a:cubicBezTo>
                  <a:lnTo>
                    <a:pt x="62667" y="1132148"/>
                  </a:lnTo>
                  <a:cubicBezTo>
                    <a:pt x="28057" y="1132148"/>
                    <a:pt x="0" y="1104091"/>
                    <a:pt x="0" y="1069481"/>
                  </a:cubicBezTo>
                  <a:lnTo>
                    <a:pt x="0" y="62667"/>
                  </a:lnTo>
                  <a:cubicBezTo>
                    <a:pt x="0" y="28057"/>
                    <a:pt x="28057" y="0"/>
                    <a:pt x="62667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8606" r="0" b="-8606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84875" y="6654224"/>
            <a:ext cx="1803125" cy="2711467"/>
          </a:xfrm>
          <a:custGeom>
            <a:avLst/>
            <a:gdLst/>
            <a:ahLst/>
            <a:cxnLst/>
            <a:rect r="r" b="b" t="t" l="l"/>
            <a:pathLst>
              <a:path h="2711467" w="1803125">
                <a:moveTo>
                  <a:pt x="0" y="0"/>
                </a:moveTo>
                <a:lnTo>
                  <a:pt x="1803125" y="0"/>
                </a:lnTo>
                <a:lnTo>
                  <a:pt x="1803125" y="2711466"/>
                </a:lnTo>
                <a:lnTo>
                  <a:pt x="0" y="27114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3811079" y="8986745"/>
            <a:ext cx="2460780" cy="3221970"/>
          </a:xfrm>
          <a:custGeom>
            <a:avLst/>
            <a:gdLst/>
            <a:ahLst/>
            <a:cxnLst/>
            <a:rect r="r" b="b" t="t" l="l"/>
            <a:pathLst>
              <a:path h="3221970" w="2460780">
                <a:moveTo>
                  <a:pt x="0" y="3221971"/>
                </a:moveTo>
                <a:lnTo>
                  <a:pt x="2460780" y="3221971"/>
                </a:lnTo>
                <a:lnTo>
                  <a:pt x="2460780" y="0"/>
                </a:lnTo>
                <a:lnTo>
                  <a:pt x="0" y="0"/>
                </a:lnTo>
                <a:lnTo>
                  <a:pt x="0" y="322197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5193794" y="-484262"/>
            <a:ext cx="3094206" cy="4051333"/>
          </a:xfrm>
          <a:custGeom>
            <a:avLst/>
            <a:gdLst/>
            <a:ahLst/>
            <a:cxnLst/>
            <a:rect r="r" b="b" t="t" l="l"/>
            <a:pathLst>
              <a:path h="4051333" w="3094206">
                <a:moveTo>
                  <a:pt x="0" y="4051333"/>
                </a:moveTo>
                <a:lnTo>
                  <a:pt x="3094206" y="4051333"/>
                </a:lnTo>
                <a:lnTo>
                  <a:pt x="3094206" y="0"/>
                </a:lnTo>
                <a:lnTo>
                  <a:pt x="0" y="0"/>
                </a:lnTo>
                <a:lnTo>
                  <a:pt x="0" y="405133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71859" y="8595734"/>
            <a:ext cx="4784488" cy="4782269"/>
          </a:xfrm>
          <a:custGeom>
            <a:avLst/>
            <a:gdLst/>
            <a:ahLst/>
            <a:cxnLst/>
            <a:rect r="r" b="b" t="t" l="l"/>
            <a:pathLst>
              <a:path h="4782269" w="4784488">
                <a:moveTo>
                  <a:pt x="0" y="0"/>
                </a:moveTo>
                <a:lnTo>
                  <a:pt x="4784488" y="0"/>
                </a:lnTo>
                <a:lnTo>
                  <a:pt x="4784488" y="4782268"/>
                </a:lnTo>
                <a:lnTo>
                  <a:pt x="0" y="4782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370233" y="8692998"/>
            <a:ext cx="4587740" cy="458774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-1914268" y="-5159164"/>
            <a:ext cx="6190735" cy="6187864"/>
          </a:xfrm>
          <a:custGeom>
            <a:avLst/>
            <a:gdLst/>
            <a:ahLst/>
            <a:cxnLst/>
            <a:rect r="r" b="b" t="t" l="l"/>
            <a:pathLst>
              <a:path h="6187864" w="6190735">
                <a:moveTo>
                  <a:pt x="0" y="0"/>
                </a:moveTo>
                <a:lnTo>
                  <a:pt x="6190736" y="0"/>
                </a:lnTo>
                <a:lnTo>
                  <a:pt x="6190736" y="6187864"/>
                </a:lnTo>
                <a:lnTo>
                  <a:pt x="0" y="61878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-1786980" y="-5033312"/>
            <a:ext cx="5936159" cy="593615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true" flipV="false" rot="329519">
            <a:off x="-3812272" y="8948536"/>
            <a:ext cx="13193557" cy="3298389"/>
          </a:xfrm>
          <a:custGeom>
            <a:avLst/>
            <a:gdLst/>
            <a:ahLst/>
            <a:cxnLst/>
            <a:rect r="r" b="b" t="t" l="l"/>
            <a:pathLst>
              <a:path h="3298389" w="13193557">
                <a:moveTo>
                  <a:pt x="13193557" y="0"/>
                </a:moveTo>
                <a:lnTo>
                  <a:pt x="0" y="0"/>
                </a:lnTo>
                <a:lnTo>
                  <a:pt x="0" y="3298389"/>
                </a:lnTo>
                <a:lnTo>
                  <a:pt x="13193557" y="3298389"/>
                </a:lnTo>
                <a:lnTo>
                  <a:pt x="1319355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151972" y="414681"/>
            <a:ext cx="767249" cy="766893"/>
          </a:xfrm>
          <a:custGeom>
            <a:avLst/>
            <a:gdLst/>
            <a:ahLst/>
            <a:cxnLst/>
            <a:rect r="r" b="b" t="t" l="l"/>
            <a:pathLst>
              <a:path h="766893" w="767249">
                <a:moveTo>
                  <a:pt x="0" y="0"/>
                </a:moveTo>
                <a:lnTo>
                  <a:pt x="767249" y="0"/>
                </a:lnTo>
                <a:lnTo>
                  <a:pt x="767249" y="766894"/>
                </a:lnTo>
                <a:lnTo>
                  <a:pt x="0" y="7668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1167747" y="430279"/>
            <a:ext cx="735698" cy="73569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905001" y="9262484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914004" y="9271386"/>
            <a:ext cx="419898" cy="419898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true" flipV="true" rot="0">
            <a:off x="12948972" y="-1674754"/>
            <a:ext cx="2460780" cy="3700421"/>
          </a:xfrm>
          <a:custGeom>
            <a:avLst/>
            <a:gdLst/>
            <a:ahLst/>
            <a:cxnLst/>
            <a:rect r="r" b="b" t="t" l="l"/>
            <a:pathLst>
              <a:path h="3700421" w="2460780">
                <a:moveTo>
                  <a:pt x="2460779" y="3700421"/>
                </a:moveTo>
                <a:lnTo>
                  <a:pt x="0" y="3700421"/>
                </a:lnTo>
                <a:lnTo>
                  <a:pt x="0" y="0"/>
                </a:lnTo>
                <a:lnTo>
                  <a:pt x="2460779" y="0"/>
                </a:lnTo>
                <a:lnTo>
                  <a:pt x="2460779" y="370042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7851727" y="1699120"/>
            <a:ext cx="7558024" cy="7307660"/>
            <a:chOff x="0" y="0"/>
            <a:chExt cx="1170936" cy="113214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70936" cy="1132148"/>
            </a:xfrm>
            <a:custGeom>
              <a:avLst/>
              <a:gdLst/>
              <a:ahLst/>
              <a:cxnLst/>
              <a:rect r="r" b="b" t="t" l="l"/>
              <a:pathLst>
                <a:path h="1132148" w="1170936">
                  <a:moveTo>
                    <a:pt x="53265" y="0"/>
                  </a:moveTo>
                  <a:lnTo>
                    <a:pt x="1117670" y="0"/>
                  </a:lnTo>
                  <a:cubicBezTo>
                    <a:pt x="1147088" y="0"/>
                    <a:pt x="1170936" y="23848"/>
                    <a:pt x="1170936" y="53265"/>
                  </a:cubicBezTo>
                  <a:lnTo>
                    <a:pt x="1170936" y="1078882"/>
                  </a:lnTo>
                  <a:cubicBezTo>
                    <a:pt x="1170936" y="1093009"/>
                    <a:pt x="1165324" y="1106558"/>
                    <a:pt x="1155335" y="1116547"/>
                  </a:cubicBezTo>
                  <a:cubicBezTo>
                    <a:pt x="1145345" y="1126536"/>
                    <a:pt x="1131797" y="1132148"/>
                    <a:pt x="1117670" y="1132148"/>
                  </a:cubicBezTo>
                  <a:lnTo>
                    <a:pt x="53265" y="1132148"/>
                  </a:lnTo>
                  <a:cubicBezTo>
                    <a:pt x="39138" y="1132148"/>
                    <a:pt x="25590" y="1126536"/>
                    <a:pt x="15601" y="1116547"/>
                  </a:cubicBezTo>
                  <a:cubicBezTo>
                    <a:pt x="5612" y="1106558"/>
                    <a:pt x="0" y="1093009"/>
                    <a:pt x="0" y="1078882"/>
                  </a:cubicBezTo>
                  <a:lnTo>
                    <a:pt x="0" y="53265"/>
                  </a:lnTo>
                  <a:cubicBezTo>
                    <a:pt x="0" y="39138"/>
                    <a:pt x="5612" y="25590"/>
                    <a:pt x="15601" y="15601"/>
                  </a:cubicBezTo>
                  <a:cubicBezTo>
                    <a:pt x="25590" y="5612"/>
                    <a:pt x="39138" y="0"/>
                    <a:pt x="53265" y="0"/>
                  </a:cubicBezTo>
                  <a:close/>
                </a:path>
              </a:pathLst>
            </a:custGeom>
            <a:blipFill>
              <a:blip r:embed="rId10"/>
              <a:stretch>
                <a:fillRect l="-23670" t="0" r="-5245" b="0"/>
              </a:stretch>
            </a:blip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619155" y="2381150"/>
            <a:ext cx="5314626" cy="594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Udział w job shadowing na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Maladze był dla nas jako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nauczycieli i osoby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pracującej w placówce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oświatowej z dziećmi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wyjątkową okazją by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zdobyć cenne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doświadczenie zawodowe,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poszerzyć swoje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kompetencje oraz spojrzeć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edukację przedszkolną z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nowej, międzynarodowej</a:t>
            </a:r>
          </a:p>
          <a:p>
            <a:pPr algn="ctr">
              <a:lnSpc>
                <a:spcPts val="3600"/>
              </a:lnSpc>
            </a:pPr>
            <a:r>
              <a:rPr lang="en-US" b="true" sz="3000" spc="-9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perspektywy.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C42">
                <a:alpha val="100000"/>
              </a:srgbClr>
            </a:gs>
            <a:gs pos="100000">
              <a:srgbClr val="01669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59472" y="7058025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1" y="0"/>
                </a:lnTo>
                <a:lnTo>
                  <a:pt x="7574431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615210" y="7212007"/>
            <a:ext cx="7262955" cy="726295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765040" y="1028700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0"/>
                </a:moveTo>
                <a:lnTo>
                  <a:pt x="3547210" y="0"/>
                </a:lnTo>
                <a:lnTo>
                  <a:pt x="3547210" y="4644464"/>
                </a:lnTo>
                <a:lnTo>
                  <a:pt x="0" y="46444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635448" y="6547014"/>
            <a:ext cx="3547210" cy="4644464"/>
          </a:xfrm>
          <a:custGeom>
            <a:avLst/>
            <a:gdLst/>
            <a:ahLst/>
            <a:cxnLst/>
            <a:rect r="r" b="b" t="t" l="l"/>
            <a:pathLst>
              <a:path h="4644464" w="3547210">
                <a:moveTo>
                  <a:pt x="0" y="0"/>
                </a:moveTo>
                <a:lnTo>
                  <a:pt x="3547209" y="0"/>
                </a:lnTo>
                <a:lnTo>
                  <a:pt x="3547209" y="4644464"/>
                </a:lnTo>
                <a:lnTo>
                  <a:pt x="0" y="46444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970342" y="-766171"/>
            <a:ext cx="11136607" cy="4621692"/>
          </a:xfrm>
          <a:custGeom>
            <a:avLst/>
            <a:gdLst/>
            <a:ahLst/>
            <a:cxnLst/>
            <a:rect r="r" b="b" t="t" l="l"/>
            <a:pathLst>
              <a:path h="4621692" w="11136607">
                <a:moveTo>
                  <a:pt x="0" y="0"/>
                </a:moveTo>
                <a:lnTo>
                  <a:pt x="11136606" y="0"/>
                </a:lnTo>
                <a:lnTo>
                  <a:pt x="11136606" y="4621692"/>
                </a:lnTo>
                <a:lnTo>
                  <a:pt x="0" y="4621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097186" y="406836"/>
            <a:ext cx="437905" cy="437702"/>
          </a:xfrm>
          <a:custGeom>
            <a:avLst/>
            <a:gdLst/>
            <a:ahLst/>
            <a:cxnLst/>
            <a:rect r="r" b="b" t="t" l="l"/>
            <a:pathLst>
              <a:path h="437702" w="437905">
                <a:moveTo>
                  <a:pt x="0" y="0"/>
                </a:moveTo>
                <a:lnTo>
                  <a:pt x="437905" y="0"/>
                </a:lnTo>
                <a:lnTo>
                  <a:pt x="437905" y="437702"/>
                </a:lnTo>
                <a:lnTo>
                  <a:pt x="0" y="4377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011917" y="9509350"/>
            <a:ext cx="437905" cy="437702"/>
            <a:chOff x="0" y="0"/>
            <a:chExt cx="583873" cy="5836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83873" cy="583603"/>
            </a:xfrm>
            <a:custGeom>
              <a:avLst/>
              <a:gdLst/>
              <a:ahLst/>
              <a:cxnLst/>
              <a:rect r="r" b="b" t="t" l="l"/>
              <a:pathLst>
                <a:path h="583603" w="583873">
                  <a:moveTo>
                    <a:pt x="0" y="0"/>
                  </a:moveTo>
                  <a:lnTo>
                    <a:pt x="583873" y="0"/>
                  </a:lnTo>
                  <a:lnTo>
                    <a:pt x="583873" y="583603"/>
                  </a:lnTo>
                  <a:lnTo>
                    <a:pt x="0" y="583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12005" y="11870"/>
              <a:ext cx="559863" cy="559863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1C42">
                      <a:alpha val="100000"/>
                    </a:srgbClr>
                  </a:gs>
                  <a:gs pos="100000">
                    <a:srgbClr val="016692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15" id="15"/>
          <p:cNvGrpSpPr/>
          <p:nvPr/>
        </p:nvGrpSpPr>
        <p:grpSpPr>
          <a:xfrm rot="0">
            <a:off x="8106190" y="415738"/>
            <a:ext cx="419898" cy="419898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1C42">
                    <a:alpha val="100000"/>
                  </a:srgbClr>
                </a:gs>
                <a:gs pos="100000">
                  <a:srgbClr val="01669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true" flipV="true" rot="0">
            <a:off x="8639866" y="-1998030"/>
            <a:ext cx="2880550" cy="4331655"/>
          </a:xfrm>
          <a:custGeom>
            <a:avLst/>
            <a:gdLst/>
            <a:ahLst/>
            <a:cxnLst/>
            <a:rect r="r" b="b" t="t" l="l"/>
            <a:pathLst>
              <a:path h="4331655" w="2880550">
                <a:moveTo>
                  <a:pt x="2880551" y="4331655"/>
                </a:moveTo>
                <a:lnTo>
                  <a:pt x="0" y="4331655"/>
                </a:lnTo>
                <a:lnTo>
                  <a:pt x="0" y="0"/>
                </a:lnTo>
                <a:lnTo>
                  <a:pt x="2880551" y="0"/>
                </a:lnTo>
                <a:lnTo>
                  <a:pt x="2880551" y="4331655"/>
                </a:lnTo>
                <a:close/>
              </a:path>
            </a:pathLst>
          </a:custGeom>
          <a:blipFill>
            <a:blip r:embed="rId7">
              <a:alphaModFix amt="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248769" y="406836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9" y="0"/>
                </a:lnTo>
                <a:lnTo>
                  <a:pt x="1137839" y="1137839"/>
                </a:lnTo>
                <a:lnTo>
                  <a:pt x="0" y="11378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534647" y="7286625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95452" y="1825598"/>
            <a:ext cx="10622236" cy="7315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Harjavalta to niewielka miejscowość w zachodniej Finlandii, położona w regionie Satakunta, nad rzeką Kokemäenjoki. Choć na pierwszy rzut oka może wydawać się spokojnym, wręcz niepozornym miasteczkiem, miała w sobie wiele cech, które potrafiły zachwycić. </a:t>
            </a:r>
          </a:p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Przede wszystkim Harjavalta urzekała bliskością natury. Rzeka Kokemäenjoki, jedna z najdłuższych w Finlandii, nadawała okolicy wyjątkowy charakter.</a:t>
            </a:r>
          </a:p>
          <a:p>
            <a:pPr algn="just">
              <a:lnSpc>
                <a:spcPts val="3600"/>
              </a:lnSpc>
            </a:pPr>
            <a:r>
              <a:rPr lang="en-US" sz="3000" spc="-9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Miejscowość mogła zachwycić także swoją kameralnością i spokojem życia codziennego. Brak pośpiechu, bliskie relacje między ludźmi i poczucie bezpieczeństwa sprawiały, że Harjavalta była miejscem sprzyjającym odpoczynkowi i refleksji. To właśnie ta prostota, połączona z surowym pięknem fińskiej przyrody, czyniła ją wyjątkową i wartą zapamiętania.</a:t>
            </a:r>
          </a:p>
          <a:p>
            <a:pPr algn="just">
              <a:lnSpc>
                <a:spcPts val="3600"/>
              </a:lnSpc>
            </a:pPr>
          </a:p>
        </p:txBody>
      </p:sp>
      <p:grpSp>
        <p:nvGrpSpPr>
          <p:cNvPr name="Group 22" id="22"/>
          <p:cNvGrpSpPr/>
          <p:nvPr/>
        </p:nvGrpSpPr>
        <p:grpSpPr>
          <a:xfrm rot="0">
            <a:off x="12230869" y="2333625"/>
            <a:ext cx="5028431" cy="6105525"/>
            <a:chOff x="0" y="0"/>
            <a:chExt cx="1324360" cy="16080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24360" cy="1608040"/>
            </a:xfrm>
            <a:custGeom>
              <a:avLst/>
              <a:gdLst/>
              <a:ahLst/>
              <a:cxnLst/>
              <a:rect r="r" b="b" t="t" l="l"/>
              <a:pathLst>
                <a:path h="1608040" w="1324360">
                  <a:moveTo>
                    <a:pt x="98536" y="0"/>
                  </a:moveTo>
                  <a:lnTo>
                    <a:pt x="1225824" y="0"/>
                  </a:lnTo>
                  <a:cubicBezTo>
                    <a:pt x="1251957" y="0"/>
                    <a:pt x="1277021" y="10381"/>
                    <a:pt x="1295500" y="28861"/>
                  </a:cubicBezTo>
                  <a:cubicBezTo>
                    <a:pt x="1313979" y="47340"/>
                    <a:pt x="1324360" y="72403"/>
                    <a:pt x="1324360" y="98536"/>
                  </a:cubicBezTo>
                  <a:lnTo>
                    <a:pt x="1324360" y="1509503"/>
                  </a:lnTo>
                  <a:cubicBezTo>
                    <a:pt x="1324360" y="1535637"/>
                    <a:pt x="1313979" y="1560700"/>
                    <a:pt x="1295500" y="1579179"/>
                  </a:cubicBezTo>
                  <a:cubicBezTo>
                    <a:pt x="1277021" y="1597658"/>
                    <a:pt x="1251957" y="1608040"/>
                    <a:pt x="1225824" y="1608040"/>
                  </a:cubicBezTo>
                  <a:lnTo>
                    <a:pt x="98536" y="1608040"/>
                  </a:lnTo>
                  <a:cubicBezTo>
                    <a:pt x="72403" y="1608040"/>
                    <a:pt x="47340" y="1597658"/>
                    <a:pt x="28861" y="1579179"/>
                  </a:cubicBezTo>
                  <a:cubicBezTo>
                    <a:pt x="10381" y="1560700"/>
                    <a:pt x="0" y="1535637"/>
                    <a:pt x="0" y="1509503"/>
                  </a:cubicBezTo>
                  <a:lnTo>
                    <a:pt x="0" y="98536"/>
                  </a:lnTo>
                  <a:cubicBezTo>
                    <a:pt x="0" y="72403"/>
                    <a:pt x="10381" y="47340"/>
                    <a:pt x="28861" y="28861"/>
                  </a:cubicBezTo>
                  <a:cubicBezTo>
                    <a:pt x="47340" y="10381"/>
                    <a:pt x="72403" y="0"/>
                    <a:pt x="9853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324360" cy="16461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true" flipV="true" rot="0">
            <a:off x="14980730" y="8639175"/>
            <a:ext cx="2880550" cy="4331655"/>
          </a:xfrm>
          <a:custGeom>
            <a:avLst/>
            <a:gdLst/>
            <a:ahLst/>
            <a:cxnLst/>
            <a:rect r="r" b="b" t="t" l="l"/>
            <a:pathLst>
              <a:path h="4331655" w="2880550">
                <a:moveTo>
                  <a:pt x="2880550" y="4331655"/>
                </a:moveTo>
                <a:lnTo>
                  <a:pt x="0" y="4331655"/>
                </a:lnTo>
                <a:lnTo>
                  <a:pt x="0" y="0"/>
                </a:lnTo>
                <a:lnTo>
                  <a:pt x="2880550" y="0"/>
                </a:lnTo>
                <a:lnTo>
                  <a:pt x="2880550" y="4331655"/>
                </a:lnTo>
                <a:close/>
              </a:path>
            </a:pathLst>
          </a:custGeom>
          <a:blipFill>
            <a:blip r:embed="rId7">
              <a:alphaModFix amt="1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415188" y="8602675"/>
            <a:ext cx="4659794" cy="266571"/>
          </a:xfrm>
          <a:custGeom>
            <a:avLst/>
            <a:gdLst/>
            <a:ahLst/>
            <a:cxnLst/>
            <a:rect r="r" b="b" t="t" l="l"/>
            <a:pathLst>
              <a:path h="266571" w="4659794">
                <a:moveTo>
                  <a:pt x="0" y="0"/>
                </a:moveTo>
                <a:lnTo>
                  <a:pt x="4659794" y="0"/>
                </a:lnTo>
                <a:lnTo>
                  <a:pt x="4659794" y="266571"/>
                </a:lnTo>
                <a:lnTo>
                  <a:pt x="0" y="2665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1438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449822" y="2751482"/>
            <a:ext cx="4626403" cy="5463432"/>
          </a:xfrm>
          <a:custGeom>
            <a:avLst/>
            <a:gdLst/>
            <a:ahLst/>
            <a:cxnLst/>
            <a:rect r="r" b="b" t="t" l="l"/>
            <a:pathLst>
              <a:path h="5463432" w="4626403">
                <a:moveTo>
                  <a:pt x="0" y="0"/>
                </a:moveTo>
                <a:lnTo>
                  <a:pt x="4626403" y="0"/>
                </a:lnTo>
                <a:lnTo>
                  <a:pt x="4626403" y="5463432"/>
                </a:lnTo>
                <a:lnTo>
                  <a:pt x="0" y="54634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C42">
                <a:alpha val="100000"/>
              </a:srgbClr>
            </a:gs>
            <a:gs pos="100000">
              <a:srgbClr val="016692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76041" y="-3403007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2" y="0"/>
                </a:lnTo>
                <a:lnTo>
                  <a:pt x="7574432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231780" y="-3249026"/>
            <a:ext cx="7262955" cy="726295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586813" y="-660654"/>
            <a:ext cx="8399702" cy="3485876"/>
          </a:xfrm>
          <a:custGeom>
            <a:avLst/>
            <a:gdLst/>
            <a:ahLst/>
            <a:cxnLst/>
            <a:rect r="r" b="b" t="t" l="l"/>
            <a:pathLst>
              <a:path h="3485876" w="8399702">
                <a:moveTo>
                  <a:pt x="0" y="0"/>
                </a:moveTo>
                <a:lnTo>
                  <a:pt x="8399702" y="0"/>
                </a:lnTo>
                <a:lnTo>
                  <a:pt x="8399702" y="3485876"/>
                </a:lnTo>
                <a:lnTo>
                  <a:pt x="0" y="34858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877019" y="-750844"/>
            <a:ext cx="2217324" cy="2903207"/>
          </a:xfrm>
          <a:custGeom>
            <a:avLst/>
            <a:gdLst/>
            <a:ahLst/>
            <a:cxnLst/>
            <a:rect r="r" b="b" t="t" l="l"/>
            <a:pathLst>
              <a:path h="2903207" w="2217324">
                <a:moveTo>
                  <a:pt x="0" y="0"/>
                </a:moveTo>
                <a:lnTo>
                  <a:pt x="2217324" y="0"/>
                </a:lnTo>
                <a:lnTo>
                  <a:pt x="2217324" y="2903207"/>
                </a:lnTo>
                <a:lnTo>
                  <a:pt x="0" y="29032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2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65650" y="2546604"/>
            <a:ext cx="1493253" cy="1493253"/>
          </a:xfrm>
          <a:custGeom>
            <a:avLst/>
            <a:gdLst/>
            <a:ahLst/>
            <a:cxnLst/>
            <a:rect r="r" b="b" t="t" l="l"/>
            <a:pathLst>
              <a:path h="1493253" w="1493253">
                <a:moveTo>
                  <a:pt x="0" y="0"/>
                </a:moveTo>
                <a:lnTo>
                  <a:pt x="1493253" y="0"/>
                </a:lnTo>
                <a:lnTo>
                  <a:pt x="1493253" y="1493253"/>
                </a:lnTo>
                <a:lnTo>
                  <a:pt x="0" y="14932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286761" y="-1329903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2" y="0"/>
                </a:lnTo>
                <a:lnTo>
                  <a:pt x="7574432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442499" y="-1175921"/>
            <a:ext cx="7262955" cy="7262955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725486" y="-892934"/>
            <a:ext cx="6696981" cy="669698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56495" t="-14104" r="0" b="-15395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true" flipV="true" rot="0">
            <a:off x="-608442" y="7831444"/>
            <a:ext cx="2217324" cy="2903207"/>
          </a:xfrm>
          <a:custGeom>
            <a:avLst/>
            <a:gdLst/>
            <a:ahLst/>
            <a:cxnLst/>
            <a:rect r="r" b="b" t="t" l="l"/>
            <a:pathLst>
              <a:path h="2903207" w="2217324">
                <a:moveTo>
                  <a:pt x="2217324" y="2903207"/>
                </a:moveTo>
                <a:lnTo>
                  <a:pt x="0" y="2903207"/>
                </a:lnTo>
                <a:lnTo>
                  <a:pt x="0" y="0"/>
                </a:lnTo>
                <a:lnTo>
                  <a:pt x="2217324" y="0"/>
                </a:lnTo>
                <a:lnTo>
                  <a:pt x="2217324" y="2903207"/>
                </a:lnTo>
                <a:close/>
              </a:path>
            </a:pathLst>
          </a:custGeom>
          <a:blipFill>
            <a:blip r:embed="rId5">
              <a:alphaModFix amt="7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true" rot="5400000">
            <a:off x="8035338" y="6286497"/>
            <a:ext cx="2217324" cy="2903207"/>
          </a:xfrm>
          <a:custGeom>
            <a:avLst/>
            <a:gdLst/>
            <a:ahLst/>
            <a:cxnLst/>
            <a:rect r="r" b="b" t="t" l="l"/>
            <a:pathLst>
              <a:path h="2903207" w="2217324">
                <a:moveTo>
                  <a:pt x="2217324" y="2903207"/>
                </a:moveTo>
                <a:lnTo>
                  <a:pt x="0" y="2903207"/>
                </a:lnTo>
                <a:lnTo>
                  <a:pt x="0" y="0"/>
                </a:lnTo>
                <a:lnTo>
                  <a:pt x="2217324" y="0"/>
                </a:lnTo>
                <a:lnTo>
                  <a:pt x="2217324" y="2903207"/>
                </a:lnTo>
                <a:close/>
              </a:path>
            </a:pathLst>
          </a:custGeom>
          <a:blipFill>
            <a:blip r:embed="rId5">
              <a:alphaModFix amt="7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true" rot="0">
            <a:off x="-591520" y="-970054"/>
            <a:ext cx="1930633" cy="2903207"/>
          </a:xfrm>
          <a:custGeom>
            <a:avLst/>
            <a:gdLst/>
            <a:ahLst/>
            <a:cxnLst/>
            <a:rect r="r" b="b" t="t" l="l"/>
            <a:pathLst>
              <a:path h="2903207" w="1930633">
                <a:moveTo>
                  <a:pt x="0" y="2903206"/>
                </a:moveTo>
                <a:lnTo>
                  <a:pt x="1930633" y="2903206"/>
                </a:lnTo>
                <a:lnTo>
                  <a:pt x="1930633" y="0"/>
                </a:lnTo>
                <a:lnTo>
                  <a:pt x="0" y="0"/>
                </a:lnTo>
                <a:lnTo>
                  <a:pt x="0" y="2903206"/>
                </a:lnTo>
                <a:close/>
              </a:path>
            </a:pathLst>
          </a:custGeom>
          <a:blipFill>
            <a:blip r:embed="rId9">
              <a:alphaModFix amt="7999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144000" y="7031971"/>
            <a:ext cx="7574431" cy="7570918"/>
          </a:xfrm>
          <a:custGeom>
            <a:avLst/>
            <a:gdLst/>
            <a:ahLst/>
            <a:cxnLst/>
            <a:rect r="r" b="b" t="t" l="l"/>
            <a:pathLst>
              <a:path h="7570918" w="7574431">
                <a:moveTo>
                  <a:pt x="0" y="0"/>
                </a:moveTo>
                <a:lnTo>
                  <a:pt x="7574431" y="0"/>
                </a:lnTo>
                <a:lnTo>
                  <a:pt x="7574431" y="7570918"/>
                </a:lnTo>
                <a:lnTo>
                  <a:pt x="0" y="7570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9299738" y="7185953"/>
            <a:ext cx="7262955" cy="7262955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6692">
                    <a:alpha val="100000"/>
                  </a:srgbClr>
                </a:gs>
                <a:gs pos="100000">
                  <a:srgbClr val="001C4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7147056" y="6212649"/>
            <a:ext cx="928289" cy="928289"/>
          </a:xfrm>
          <a:custGeom>
            <a:avLst/>
            <a:gdLst/>
            <a:ahLst/>
            <a:cxnLst/>
            <a:rect r="r" b="b" t="t" l="l"/>
            <a:pathLst>
              <a:path h="928289" w="928289">
                <a:moveTo>
                  <a:pt x="0" y="0"/>
                </a:moveTo>
                <a:lnTo>
                  <a:pt x="928289" y="0"/>
                </a:lnTo>
                <a:lnTo>
                  <a:pt x="928289" y="928289"/>
                </a:lnTo>
                <a:lnTo>
                  <a:pt x="0" y="9282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-178032">
            <a:off x="7111933" y="8834328"/>
            <a:ext cx="10614592" cy="2653648"/>
          </a:xfrm>
          <a:custGeom>
            <a:avLst/>
            <a:gdLst/>
            <a:ahLst/>
            <a:cxnLst/>
            <a:rect r="r" b="b" t="t" l="l"/>
            <a:pathLst>
              <a:path h="2653648" w="10614592">
                <a:moveTo>
                  <a:pt x="10614592" y="0"/>
                </a:moveTo>
                <a:lnTo>
                  <a:pt x="0" y="0"/>
                </a:lnTo>
                <a:lnTo>
                  <a:pt x="0" y="2653648"/>
                </a:lnTo>
                <a:lnTo>
                  <a:pt x="10614592" y="2653648"/>
                </a:lnTo>
                <a:lnTo>
                  <a:pt x="1061459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393926" y="7031971"/>
            <a:ext cx="5360102" cy="5357616"/>
          </a:xfrm>
          <a:custGeom>
            <a:avLst/>
            <a:gdLst/>
            <a:ahLst/>
            <a:cxnLst/>
            <a:rect r="r" b="b" t="t" l="l"/>
            <a:pathLst>
              <a:path h="5357616" w="5360102">
                <a:moveTo>
                  <a:pt x="0" y="0"/>
                </a:moveTo>
                <a:lnTo>
                  <a:pt x="5360102" y="0"/>
                </a:lnTo>
                <a:lnTo>
                  <a:pt x="5360102" y="5357617"/>
                </a:lnTo>
                <a:lnTo>
                  <a:pt x="0" y="5357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2272534" y="5677747"/>
            <a:ext cx="5139684" cy="513968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A7FC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628060" y="5931968"/>
            <a:ext cx="4631240" cy="4631240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41344" t="-22036" r="-34881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10985681" y="7395159"/>
            <a:ext cx="1930633" cy="2903207"/>
          </a:xfrm>
          <a:custGeom>
            <a:avLst/>
            <a:gdLst/>
            <a:ahLst/>
            <a:cxnLst/>
            <a:rect r="r" b="b" t="t" l="l"/>
            <a:pathLst>
              <a:path h="2903207" w="1930633">
                <a:moveTo>
                  <a:pt x="0" y="0"/>
                </a:moveTo>
                <a:lnTo>
                  <a:pt x="1930632" y="0"/>
                </a:lnTo>
                <a:lnTo>
                  <a:pt x="1930632" y="2903207"/>
                </a:lnTo>
                <a:lnTo>
                  <a:pt x="0" y="29032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2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591645" y="7891528"/>
            <a:ext cx="1137839" cy="1137839"/>
          </a:xfrm>
          <a:custGeom>
            <a:avLst/>
            <a:gdLst/>
            <a:ahLst/>
            <a:cxnLst/>
            <a:rect r="r" b="b" t="t" l="l"/>
            <a:pathLst>
              <a:path h="1137839" w="1137839">
                <a:moveTo>
                  <a:pt x="0" y="0"/>
                </a:moveTo>
                <a:lnTo>
                  <a:pt x="1137839" y="0"/>
                </a:lnTo>
                <a:lnTo>
                  <a:pt x="1137839" y="1137838"/>
                </a:lnTo>
                <a:lnTo>
                  <a:pt x="0" y="11378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39113" y="5143500"/>
            <a:ext cx="2264362" cy="3623746"/>
          </a:xfrm>
          <a:custGeom>
            <a:avLst/>
            <a:gdLst/>
            <a:ahLst/>
            <a:cxnLst/>
            <a:rect r="r" b="b" t="t" l="l"/>
            <a:pathLst>
              <a:path h="3623746" w="2264362">
                <a:moveTo>
                  <a:pt x="0" y="0"/>
                </a:moveTo>
                <a:lnTo>
                  <a:pt x="2264362" y="0"/>
                </a:lnTo>
                <a:lnTo>
                  <a:pt x="2264362" y="3623746"/>
                </a:lnTo>
                <a:lnTo>
                  <a:pt x="0" y="36237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151193" y="5526661"/>
            <a:ext cx="5444411" cy="2300264"/>
          </a:xfrm>
          <a:custGeom>
            <a:avLst/>
            <a:gdLst/>
            <a:ahLst/>
            <a:cxnLst/>
            <a:rect r="r" b="b" t="t" l="l"/>
            <a:pathLst>
              <a:path h="2300264" w="5444411">
                <a:moveTo>
                  <a:pt x="0" y="0"/>
                </a:moveTo>
                <a:lnTo>
                  <a:pt x="5444410" y="0"/>
                </a:lnTo>
                <a:lnTo>
                  <a:pt x="5444410" y="2300264"/>
                </a:lnTo>
                <a:lnTo>
                  <a:pt x="0" y="230026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339113" y="3289389"/>
            <a:ext cx="858961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80"/>
              </a:lnSpc>
            </a:pPr>
            <a:r>
              <a:rPr lang="en-US" b="true" sz="9200" spc="-276">
                <a:solidFill>
                  <a:srgbClr val="FFFFFF"/>
                </a:solidFill>
                <a:latin typeface="Libre Franklin Bold"/>
                <a:ea typeface="Libre Franklin Bold"/>
                <a:cs typeface="Libre Franklin Bold"/>
                <a:sym typeface="Libre Franklin Bold"/>
              </a:rPr>
              <a:t>DZIĘKUJEMY!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DAG9zXw4iPY</dc:identifier>
  <dcterms:modified xsi:type="dcterms:W3CDTF">2011-08-01T06:04:30Z</dcterms:modified>
  <cp:revision>1</cp:revision>
  <dc:title>Jobshadowing Finlandia</dc:title>
</cp:coreProperties>
</file>